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  <p:sldMasterId id="2147483808" r:id="rId8"/>
  </p:sldMasterIdLst>
  <p:notesMasterIdLst>
    <p:notesMasterId r:id="rId34"/>
  </p:notesMasterIdLst>
  <p:sldIdLst>
    <p:sldId id="1117" r:id="rId9"/>
    <p:sldId id="1116" r:id="rId10"/>
    <p:sldId id="1139" r:id="rId11"/>
    <p:sldId id="1498" r:id="rId12"/>
    <p:sldId id="1496" r:id="rId13"/>
    <p:sldId id="852" r:id="rId14"/>
    <p:sldId id="854" r:id="rId15"/>
    <p:sldId id="1405" r:id="rId16"/>
    <p:sldId id="1493" r:id="rId17"/>
    <p:sldId id="1379" r:id="rId18"/>
    <p:sldId id="1397" r:id="rId19"/>
    <p:sldId id="1483" r:id="rId20"/>
    <p:sldId id="1398" r:id="rId21"/>
    <p:sldId id="1416" r:id="rId22"/>
    <p:sldId id="1418" r:id="rId23"/>
    <p:sldId id="1497" r:id="rId24"/>
    <p:sldId id="1357" r:id="rId25"/>
    <p:sldId id="1417" r:id="rId26"/>
    <p:sldId id="281" r:id="rId27"/>
    <p:sldId id="1442" r:id="rId28"/>
    <p:sldId id="1494" r:id="rId29"/>
    <p:sldId id="1501" r:id="rId30"/>
    <p:sldId id="273" r:id="rId31"/>
    <p:sldId id="1406" r:id="rId32"/>
    <p:sldId id="1443" r:id="rId3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139"/>
            <p14:sldId id="1498"/>
            <p14:sldId id="1496"/>
            <p14:sldId id="852"/>
            <p14:sldId id="854"/>
            <p14:sldId id="1405"/>
            <p14:sldId id="1493"/>
            <p14:sldId id="1379"/>
            <p14:sldId id="1397"/>
            <p14:sldId id="1483"/>
            <p14:sldId id="1398"/>
            <p14:sldId id="1416"/>
            <p14:sldId id="1418"/>
            <p14:sldId id="1497"/>
            <p14:sldId id="1357"/>
            <p14:sldId id="1417"/>
            <p14:sldId id="281"/>
            <p14:sldId id="1442"/>
            <p14:sldId id="1494"/>
            <p14:sldId id="1501"/>
          </p14:sldIdLst>
        </p14:section>
        <p14:section name="Untitled Section" id="{0FC1FF40-E33B-44CD-9835-1E91CFBE0606}">
          <p14:sldIdLst>
            <p14:sldId id="273"/>
            <p14:sldId id="1406"/>
            <p14:sldId id="1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4C18B-9D8B-4F2F-900B-EB2DEC282797}" v="16" dt="2022-11-07T16:08:54.289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B0F4C18B-9D8B-4F2F-900B-EB2DEC282797}"/>
    <pc:docChg chg="undo custSel addSld delSld modSld sldOrd modMainMaster modSection">
      <pc:chgData name="Drgona, Jan" userId="8107277a-43fb-42e1-8aa0-684adf187181" providerId="ADAL" clId="{B0F4C18B-9D8B-4F2F-900B-EB2DEC282797}" dt="2022-11-07T23:57:58.353" v="197" actId="1076"/>
      <pc:docMkLst>
        <pc:docMk/>
      </pc:docMkLst>
      <pc:sldChg chg="modSp mod ord modShow">
        <pc:chgData name="Drgona, Jan" userId="8107277a-43fb-42e1-8aa0-684adf187181" providerId="ADAL" clId="{B0F4C18B-9D8B-4F2F-900B-EB2DEC282797}" dt="2022-11-07T16:05:33.914" v="117"/>
        <pc:sldMkLst>
          <pc:docMk/>
          <pc:sldMk cId="1244961172" sldId="273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244961172" sldId="273"/>
            <ac:spMk id="2" creationId="{7561E7DF-2D5A-4EF0-9E9E-047227DE4DB5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244961172" sldId="273"/>
            <ac:spMk id="3" creationId="{6D50AF6E-CF6A-429E-A4B2-32D2D767B73B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1165423220" sldId="281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165423220" sldId="281"/>
            <ac:spMk id="2" creationId="{7A9084A5-34EA-4020-97D9-C6D4FE75243F}"/>
          </ac:spMkLst>
        </pc:spChg>
      </pc:sldChg>
      <pc:sldChg chg="modSp add del mod">
        <pc:chgData name="Drgona, Jan" userId="8107277a-43fb-42e1-8aa0-684adf187181" providerId="ADAL" clId="{B0F4C18B-9D8B-4F2F-900B-EB2DEC282797}" dt="2022-11-07T16:09:06.159" v="130" actId="47"/>
        <pc:sldMkLst>
          <pc:docMk/>
          <pc:sldMk cId="0" sldId="282"/>
        </pc:sldMkLst>
        <pc:spChg chg="mod">
          <ac:chgData name="Drgona, Jan" userId="8107277a-43fb-42e1-8aa0-684adf187181" providerId="ADAL" clId="{B0F4C18B-9D8B-4F2F-900B-EB2DEC282797}" dt="2022-11-07T16:05:07.927" v="116" actId="404"/>
          <ac:spMkLst>
            <pc:docMk/>
            <pc:sldMk cId="0" sldId="282"/>
            <ac:spMk id="585" creationId="{00000000-0000-0000-0000-000000000000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1088684960" sldId="852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088684960" sldId="852"/>
            <ac:spMk id="2" creationId="{6E2D0962-7124-5048-BE07-71B381978373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088684960" sldId="852"/>
            <ac:spMk id="3" creationId="{E553E97F-DF37-2E4B-8769-9B569B597991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1249871854" sldId="854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249871854" sldId="854"/>
            <ac:spMk id="2" creationId="{39CC355F-F0F4-3342-A02D-546DDBCC62A3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328018078" sldId="1116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28018078" sldId="1116"/>
            <ac:spMk id="5" creationId="{498F0F7A-7551-9A48-B2B9-F36C80F772FD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1309659687" sldId="1139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309659687" sldId="1139"/>
            <ac:spMk id="2" creationId="{7F5FD97D-AD65-A14D-A584-DF7F474A1613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651697254" sldId="1357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651697254" sldId="1357"/>
            <ac:spMk id="2" creationId="{7A9084A5-34EA-4020-97D9-C6D4FE75243F}"/>
          </ac:spMkLst>
        </pc:spChg>
      </pc:sldChg>
      <pc:sldChg chg="modSp del">
        <pc:chgData name="Drgona, Jan" userId="8107277a-43fb-42e1-8aa0-684adf187181" providerId="ADAL" clId="{B0F4C18B-9D8B-4F2F-900B-EB2DEC282797}" dt="2022-11-07T23:52:12.461" v="132" actId="47"/>
        <pc:sldMkLst>
          <pc:docMk/>
          <pc:sldMk cId="3495114236" sldId="1358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495114236" sldId="1358"/>
            <ac:spMk id="2" creationId="{39CC355F-F0F4-3342-A02D-546DDBCC62A3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2516804258" sldId="1379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2516804258" sldId="1379"/>
            <ac:spMk id="2" creationId="{A970BDE0-88C0-4F65-B27B-993CCB26CE90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190876220" sldId="1397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90876220" sldId="1397"/>
            <ac:spMk id="2" creationId="{81F84512-7515-404A-A124-127EECB0A853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3957334657" sldId="1398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957334657" sldId="1398"/>
            <ac:spMk id="2" creationId="{81F84512-7515-404A-A124-127EECB0A853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3269200713" sldId="1405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269200713" sldId="1405"/>
            <ac:spMk id="2" creationId="{FE4267D4-D4EE-4E18-B4B1-CD90413F9542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269200713" sldId="1405"/>
            <ac:spMk id="3" creationId="{33C17F2E-0071-4873-A9D2-F5E688532455}"/>
          </ac:spMkLst>
        </pc:spChg>
      </pc:sldChg>
      <pc:sldChg chg="modSp mod">
        <pc:chgData name="Drgona, Jan" userId="8107277a-43fb-42e1-8aa0-684adf187181" providerId="ADAL" clId="{B0F4C18B-9D8B-4F2F-900B-EB2DEC282797}" dt="2022-11-07T16:05:33.914" v="117"/>
        <pc:sldMkLst>
          <pc:docMk/>
          <pc:sldMk cId="1308743126" sldId="1416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1308743126" sldId="1416"/>
            <ac:spMk id="2" creationId="{8B74FD52-FAF1-4A81-87A3-0895A4AA9E69}"/>
          </ac:spMkLst>
        </pc:spChg>
        <pc:spChg chg="mod">
          <ac:chgData name="Drgona, Jan" userId="8107277a-43fb-42e1-8aa0-684adf187181" providerId="ADAL" clId="{B0F4C18B-9D8B-4F2F-900B-EB2DEC282797}" dt="2022-11-07T15:59:22.521" v="38" actId="20577"/>
          <ac:spMkLst>
            <pc:docMk/>
            <pc:sldMk cId="1308743126" sldId="1416"/>
            <ac:spMk id="6" creationId="{7C8BCD59-C906-4EEF-84E3-34A50C620A4D}"/>
          </ac:spMkLst>
        </pc:spChg>
      </pc:sldChg>
      <pc:sldChg chg="modSp mod">
        <pc:chgData name="Drgona, Jan" userId="8107277a-43fb-42e1-8aa0-684adf187181" providerId="ADAL" clId="{B0F4C18B-9D8B-4F2F-900B-EB2DEC282797}" dt="2022-11-07T23:56:30.247" v="172" actId="20577"/>
        <pc:sldMkLst>
          <pc:docMk/>
          <pc:sldMk cId="892426157" sldId="1417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B0F4C18B-9D8B-4F2F-900B-EB2DEC282797}" dt="2022-11-07T23:56:30.247" v="172" actId="20577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892426157" sldId="1417"/>
            <ac:spMk id="14" creationId="{8356A2F5-A5E7-4138-B5DD-4E56A5AFFA04}"/>
          </ac:spMkLst>
        </pc:spChg>
      </pc:sldChg>
      <pc:sldChg chg="modSp mod">
        <pc:chgData name="Drgona, Jan" userId="8107277a-43fb-42e1-8aa0-684adf187181" providerId="ADAL" clId="{B0F4C18B-9D8B-4F2F-900B-EB2DEC282797}" dt="2022-11-07T16:05:33.914" v="117"/>
        <pc:sldMkLst>
          <pc:docMk/>
          <pc:sldMk cId="3773397961" sldId="1418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773397961" sldId="1418"/>
            <ac:spMk id="2" creationId="{8B74FD52-FAF1-4A81-87A3-0895A4AA9E69}"/>
          </ac:spMkLst>
        </pc:spChg>
        <pc:spChg chg="mod">
          <ac:chgData name="Drgona, Jan" userId="8107277a-43fb-42e1-8aa0-684adf187181" providerId="ADAL" clId="{B0F4C18B-9D8B-4F2F-900B-EB2DEC282797}" dt="2022-11-07T15:59:44.643" v="52" actId="113"/>
          <ac:spMkLst>
            <pc:docMk/>
            <pc:sldMk cId="3773397961" sldId="1418"/>
            <ac:spMk id="19" creationId="{EC1AC20F-ACA2-4D34-AF23-26B0B676A76E}"/>
          </ac:spMkLst>
        </pc:spChg>
      </pc:sldChg>
      <pc:sldChg chg="modSp mod ord modShow">
        <pc:chgData name="Drgona, Jan" userId="8107277a-43fb-42e1-8aa0-684adf187181" providerId="ADAL" clId="{B0F4C18B-9D8B-4F2F-900B-EB2DEC282797}" dt="2022-11-07T16:05:33.914" v="117"/>
        <pc:sldMkLst>
          <pc:docMk/>
          <pc:sldMk cId="3588078647" sldId="1443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588078647" sldId="1443"/>
            <ac:spMk id="2" creationId="{36E32BD9-B9FF-49E6-A754-41803DA66922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 ord">
        <pc:chgData name="Drgona, Jan" userId="8107277a-43fb-42e1-8aa0-684adf187181" providerId="ADAL" clId="{B0F4C18B-9D8B-4F2F-900B-EB2DEC282797}" dt="2022-11-07T16:10:11.869" v="131" actId="207"/>
        <pc:sldMkLst>
          <pc:docMk/>
          <pc:sldMk cId="3398780384" sldId="1483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398780384" sldId="1483"/>
            <ac:spMk id="2" creationId="{C84DB48A-2C55-FD72-FA39-C188861C5BBA}"/>
          </ac:spMkLst>
        </pc:spChg>
        <pc:spChg chg="mod">
          <ac:chgData name="Drgona, Jan" userId="8107277a-43fb-42e1-8aa0-684adf187181" providerId="ADAL" clId="{B0F4C18B-9D8B-4F2F-900B-EB2DEC282797}" dt="2022-11-07T16:10:11.869" v="131" actId="207"/>
          <ac:spMkLst>
            <pc:docMk/>
            <pc:sldMk cId="3398780384" sldId="1483"/>
            <ac:spMk id="17" creationId="{6720D23B-98D2-9374-0FC0-7CA1DF971F1A}"/>
          </ac:spMkLst>
        </pc:spChg>
      </pc:sldChg>
      <pc:sldChg chg="mod modShow">
        <pc:chgData name="Drgona, Jan" userId="8107277a-43fb-42e1-8aa0-684adf187181" providerId="ADAL" clId="{B0F4C18B-9D8B-4F2F-900B-EB2DEC282797}" dt="2022-11-07T23:52:57.301" v="134" actId="729"/>
        <pc:sldMkLst>
          <pc:docMk/>
          <pc:sldMk cId="2215495862" sldId="1493"/>
        </pc:sldMkLst>
      </pc:sldChg>
      <pc:sldChg chg="modSp mod">
        <pc:chgData name="Drgona, Jan" userId="8107277a-43fb-42e1-8aa0-684adf187181" providerId="ADAL" clId="{B0F4C18B-9D8B-4F2F-900B-EB2DEC282797}" dt="2022-11-07T23:57:58.353" v="197" actId="1076"/>
        <pc:sldMkLst>
          <pc:docMk/>
          <pc:sldMk cId="2881358283" sldId="1494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2881358283" sldId="1494"/>
            <ac:spMk id="3" creationId="{74161FF4-4B6E-4490-BE2C-CFD9F1E72147}"/>
          </ac:spMkLst>
        </pc:spChg>
        <pc:spChg chg="mod">
          <ac:chgData name="Drgona, Jan" userId="8107277a-43fb-42e1-8aa0-684adf187181" providerId="ADAL" clId="{B0F4C18B-9D8B-4F2F-900B-EB2DEC282797}" dt="2022-11-07T23:57:58.353" v="197" actId="1076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B0F4C18B-9D8B-4F2F-900B-EB2DEC282797}" dt="2022-11-07T23:57:45.062" v="195" actId="20577"/>
          <ac:spMkLst>
            <pc:docMk/>
            <pc:sldMk cId="2881358283" sldId="1494"/>
            <ac:spMk id="20" creationId="{480316BE-FCFC-423D-B7EA-944CDF62E4CA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2342927058" sldId="1496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2342927058" sldId="1496"/>
            <ac:spMk id="2" creationId="{6E2D0962-7124-5048-BE07-71B381978373}"/>
          </ac:spMkLst>
        </pc:spChg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2342927058" sldId="1496"/>
            <ac:spMk id="3" creationId="{E553E97F-DF37-2E4B-8769-9B569B597991}"/>
          </ac:spMkLst>
        </pc:spChg>
      </pc:sldChg>
      <pc:sldChg chg="modSp mod">
        <pc:chgData name="Drgona, Jan" userId="8107277a-43fb-42e1-8aa0-684adf187181" providerId="ADAL" clId="{B0F4C18B-9D8B-4F2F-900B-EB2DEC282797}" dt="2022-11-07T16:05:33.914" v="117"/>
        <pc:sldMkLst>
          <pc:docMk/>
          <pc:sldMk cId="3384362676" sldId="1497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384362676" sldId="1497"/>
            <ac:spMk id="2" creationId="{8B74FD52-FAF1-4A81-87A3-0895A4AA9E69}"/>
          </ac:spMkLst>
        </pc:spChg>
        <pc:spChg chg="mod">
          <ac:chgData name="Drgona, Jan" userId="8107277a-43fb-42e1-8aa0-684adf187181" providerId="ADAL" clId="{B0F4C18B-9D8B-4F2F-900B-EB2DEC282797}" dt="2022-11-07T15:59:59.734" v="74" actId="113"/>
          <ac:spMkLst>
            <pc:docMk/>
            <pc:sldMk cId="3384362676" sldId="1497"/>
            <ac:spMk id="19" creationId="{EC1AC20F-ACA2-4D34-AF23-26B0B676A76E}"/>
          </ac:spMkLst>
        </pc:spChg>
      </pc:sldChg>
      <pc:sldChg chg="modSp">
        <pc:chgData name="Drgona, Jan" userId="8107277a-43fb-42e1-8aa0-684adf187181" providerId="ADAL" clId="{B0F4C18B-9D8B-4F2F-900B-EB2DEC282797}" dt="2022-11-07T16:05:33.914" v="117"/>
        <pc:sldMkLst>
          <pc:docMk/>
          <pc:sldMk cId="3165259775" sldId="1498"/>
        </pc:sldMkLst>
        <pc:spChg chg="mod">
          <ac:chgData name="Drgona, Jan" userId="8107277a-43fb-42e1-8aa0-684adf187181" providerId="ADAL" clId="{B0F4C18B-9D8B-4F2F-900B-EB2DEC282797}" dt="2022-11-07T16:05:33.914" v="117"/>
          <ac:spMkLst>
            <pc:docMk/>
            <pc:sldMk cId="3165259775" sldId="1498"/>
            <ac:spMk id="2" creationId="{7F5FD97D-AD65-A14D-A584-DF7F474A1613}"/>
          </ac:spMkLst>
        </pc:spChg>
      </pc:sldChg>
      <pc:sldChg chg="addSp delSp modSp new del mod modClrScheme modAnim chgLayout">
        <pc:chgData name="Drgona, Jan" userId="8107277a-43fb-42e1-8aa0-684adf187181" providerId="ADAL" clId="{B0F4C18B-9D8B-4F2F-900B-EB2DEC282797}" dt="2022-11-07T16:09:05.341" v="129" actId="47"/>
        <pc:sldMkLst>
          <pc:docMk/>
          <pc:sldMk cId="4074252870" sldId="1499"/>
        </pc:sldMkLst>
        <pc:spChg chg="mod ord">
          <ac:chgData name="Drgona, Jan" userId="8107277a-43fb-42e1-8aa0-684adf187181" providerId="ADAL" clId="{B0F4C18B-9D8B-4F2F-900B-EB2DEC282797}" dt="2022-11-07T16:05:33.914" v="117"/>
          <ac:spMkLst>
            <pc:docMk/>
            <pc:sldMk cId="4074252870" sldId="1499"/>
            <ac:spMk id="2" creationId="{7B521E12-B883-410B-9141-0AA362238D2C}"/>
          </ac:spMkLst>
        </pc:spChg>
        <pc:spChg chg="del">
          <ac:chgData name="Drgona, Jan" userId="8107277a-43fb-42e1-8aa0-684adf187181" providerId="ADAL" clId="{B0F4C18B-9D8B-4F2F-900B-EB2DEC282797}" dt="2022-11-07T16:01:44.448" v="83" actId="478"/>
          <ac:spMkLst>
            <pc:docMk/>
            <pc:sldMk cId="4074252870" sldId="1499"/>
            <ac:spMk id="3" creationId="{DE9AE8B0-69BB-4692-84B8-697B2CF20C3A}"/>
          </ac:spMkLst>
        </pc:spChg>
        <pc:spChg chg="del">
          <ac:chgData name="Drgona, Jan" userId="8107277a-43fb-42e1-8aa0-684adf187181" providerId="ADAL" clId="{B0F4C18B-9D8B-4F2F-900B-EB2DEC282797}" dt="2022-11-07T16:01:43.241" v="82" actId="478"/>
          <ac:spMkLst>
            <pc:docMk/>
            <pc:sldMk cId="4074252870" sldId="1499"/>
            <ac:spMk id="4" creationId="{5C58D147-12D8-4944-A7D3-0C320AD8BF25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5" creationId="{F4C6B8E8-6D69-4701-AFCE-0B8FF41CB2D9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7" creationId="{D838CC5E-29DA-435B-985F-5F722A98CCD2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8" creationId="{AADE8536-18FC-4558-9156-5DF119F48D53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10" creationId="{90AFD5B0-E4B9-43FC-88FD-1E9887FE1B3C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11" creationId="{3F0241DD-96A5-43A5-B1BF-E529878DA507}"/>
          </ac:spMkLst>
        </pc:spChg>
        <pc:spChg chg="mod">
          <ac:chgData name="Drgona, Jan" userId="8107277a-43fb-42e1-8aa0-684adf187181" providerId="ADAL" clId="{B0F4C18B-9D8B-4F2F-900B-EB2DEC282797}" dt="2022-11-07T16:02:42.740" v="93"/>
          <ac:spMkLst>
            <pc:docMk/>
            <pc:sldMk cId="4074252870" sldId="1499"/>
            <ac:spMk id="18" creationId="{6F9C8221-BA8D-408A-BA97-C67B0F8A762E}"/>
          </ac:spMkLst>
        </pc:spChg>
        <pc:spChg chg="mod">
          <ac:chgData name="Drgona, Jan" userId="8107277a-43fb-42e1-8aa0-684adf187181" providerId="ADAL" clId="{B0F4C18B-9D8B-4F2F-900B-EB2DEC282797}" dt="2022-11-07T16:02:42.740" v="93"/>
          <ac:spMkLst>
            <pc:docMk/>
            <pc:sldMk cId="4074252870" sldId="1499"/>
            <ac:spMk id="20" creationId="{230A41B2-6C92-42B7-A9E9-2B179B49A789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25" creationId="{116BD514-D748-442F-8DBA-B1595C583117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27" creationId="{8BFA025B-E46F-40B8-BCC8-49E8F87C24AC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28" creationId="{1FDED2D5-D264-494A-B8E1-1E0BB7A72BB9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29" creationId="{85C28742-3983-40DF-A8ED-B1E8B8B8BBC6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30" creationId="{8DE1681A-F851-451E-BFAC-3BE9D79CBE9D}"/>
          </ac:spMkLst>
        </pc:spChg>
        <pc:spChg chg="add mod">
          <ac:chgData name="Drgona, Jan" userId="8107277a-43fb-42e1-8aa0-684adf187181" providerId="ADAL" clId="{B0F4C18B-9D8B-4F2F-900B-EB2DEC282797}" dt="2022-11-07T16:02:59.660" v="98" actId="14100"/>
          <ac:spMkLst>
            <pc:docMk/>
            <pc:sldMk cId="4074252870" sldId="1499"/>
            <ac:spMk id="31" creationId="{3EFD8923-14C7-4A49-9E85-383F837139C0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33" creationId="{688C679B-5770-4449-A109-4EAEF3CA565E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34" creationId="{0C97985E-7CB5-41A2-A506-3166C69864BE}"/>
          </ac:spMkLst>
        </pc:spChg>
        <pc:spChg chg="add mod">
          <ac:chgData name="Drgona, Jan" userId="8107277a-43fb-42e1-8aa0-684adf187181" providerId="ADAL" clId="{B0F4C18B-9D8B-4F2F-900B-EB2DEC282797}" dt="2022-11-07T16:02:55.600" v="96" actId="1076"/>
          <ac:spMkLst>
            <pc:docMk/>
            <pc:sldMk cId="4074252870" sldId="1499"/>
            <ac:spMk id="35" creationId="{A49CCC29-A8C5-4FAA-9A9E-8D5E70C9C519}"/>
          </ac:spMkLst>
        </pc:spChg>
        <pc:spChg chg="add mod">
          <ac:chgData name="Drgona, Jan" userId="8107277a-43fb-42e1-8aa0-684adf187181" providerId="ADAL" clId="{B0F4C18B-9D8B-4F2F-900B-EB2DEC282797}" dt="2022-11-07T16:03:59.823" v="110" actId="1076"/>
          <ac:spMkLst>
            <pc:docMk/>
            <pc:sldMk cId="4074252870" sldId="1499"/>
            <ac:spMk id="37" creationId="{C7D296BB-B555-4401-913E-3AF191F9CD72}"/>
          </ac:spMkLst>
        </pc:spChg>
        <pc:spChg chg="add del mod">
          <ac:chgData name="Drgona, Jan" userId="8107277a-43fb-42e1-8aa0-684adf187181" providerId="ADAL" clId="{B0F4C18B-9D8B-4F2F-900B-EB2DEC282797}" dt="2022-11-07T16:03:50.159" v="108" actId="478"/>
          <ac:spMkLst>
            <pc:docMk/>
            <pc:sldMk cId="4074252870" sldId="1499"/>
            <ac:spMk id="38" creationId="{062E4185-0E61-4169-A8D5-6A746C1B8231}"/>
          </ac:spMkLst>
        </pc:spChg>
        <pc:grpChg chg="add mod">
          <ac:chgData name="Drgona, Jan" userId="8107277a-43fb-42e1-8aa0-684adf187181" providerId="ADAL" clId="{B0F4C18B-9D8B-4F2F-900B-EB2DEC282797}" dt="2022-11-07T16:02:55.600" v="96" actId="1076"/>
          <ac:grpSpMkLst>
            <pc:docMk/>
            <pc:sldMk cId="4074252870" sldId="1499"/>
            <ac:grpSpMk id="12" creationId="{4DA6B7F4-4041-4539-BA7D-AA44F30A5FCD}"/>
          </ac:grpSpMkLst>
        </pc:grpChg>
        <pc:grpChg chg="add mod">
          <ac:chgData name="Drgona, Jan" userId="8107277a-43fb-42e1-8aa0-684adf187181" providerId="ADAL" clId="{B0F4C18B-9D8B-4F2F-900B-EB2DEC282797}" dt="2022-11-07T16:02:55.600" v="96" actId="1076"/>
          <ac:grpSpMkLst>
            <pc:docMk/>
            <pc:sldMk cId="4074252870" sldId="1499"/>
            <ac:grpSpMk id="19" creationId="{D5E08C8F-612F-4111-932E-7618662E0E80}"/>
          </ac:grpSpMkLst>
        </pc:grpChg>
        <pc:picChg chg="add mod">
          <ac:chgData name="Drgona, Jan" userId="8107277a-43fb-42e1-8aa0-684adf187181" providerId="ADAL" clId="{B0F4C18B-9D8B-4F2F-900B-EB2DEC282797}" dt="2022-11-07T16:02:55.600" v="96" actId="1076"/>
          <ac:picMkLst>
            <pc:docMk/>
            <pc:sldMk cId="4074252870" sldId="1499"/>
            <ac:picMk id="6" creationId="{6975183B-6D88-49B0-AE74-DD7670BFCD9B}"/>
          </ac:picMkLst>
        </pc:picChg>
        <pc:picChg chg="add mod">
          <ac:chgData name="Drgona, Jan" userId="8107277a-43fb-42e1-8aa0-684adf187181" providerId="ADAL" clId="{B0F4C18B-9D8B-4F2F-900B-EB2DEC282797}" dt="2022-11-07T16:02:55.600" v="96" actId="1076"/>
          <ac:picMkLst>
            <pc:docMk/>
            <pc:sldMk cId="4074252870" sldId="1499"/>
            <ac:picMk id="9" creationId="{BA055B1C-FEF3-4AAC-9523-E4555B6D89D0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13" creationId="{AA95653E-5330-43CF-89A9-9A17E053AA5E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14" creationId="{1408C2E4-5EFD-4E42-A2D6-AA9AAED14C90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15" creationId="{78E44E8E-A14E-418C-8B47-5632B6A51B43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16" creationId="{FB11DC3E-87FD-4A87-B389-730DF01521CC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17" creationId="{7BE7733C-F17B-4D5B-AE75-0EB5D7383E69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21" creationId="{B4D67544-6E2E-4A36-88B3-64BFC47D3761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22" creationId="{DBBAF3AF-E883-4F47-B524-B25E5963D08F}"/>
          </ac:picMkLst>
        </pc:picChg>
        <pc:picChg chg="mod">
          <ac:chgData name="Drgona, Jan" userId="8107277a-43fb-42e1-8aa0-684adf187181" providerId="ADAL" clId="{B0F4C18B-9D8B-4F2F-900B-EB2DEC282797}" dt="2022-11-07T16:02:42.740" v="93"/>
          <ac:picMkLst>
            <pc:docMk/>
            <pc:sldMk cId="4074252870" sldId="1499"/>
            <ac:picMk id="23" creationId="{E5D780DE-4D2F-4A80-A414-AAB2E7B07AB7}"/>
          </ac:picMkLst>
        </pc:picChg>
        <pc:picChg chg="add mod">
          <ac:chgData name="Drgona, Jan" userId="8107277a-43fb-42e1-8aa0-684adf187181" providerId="ADAL" clId="{B0F4C18B-9D8B-4F2F-900B-EB2DEC282797}" dt="2022-11-07T16:02:55.600" v="96" actId="1076"/>
          <ac:picMkLst>
            <pc:docMk/>
            <pc:sldMk cId="4074252870" sldId="1499"/>
            <ac:picMk id="24" creationId="{E60E995E-7487-4485-A5D3-4C3A328E69EC}"/>
          </ac:picMkLst>
        </pc:picChg>
        <pc:picChg chg="add mod">
          <ac:chgData name="Drgona, Jan" userId="8107277a-43fb-42e1-8aa0-684adf187181" providerId="ADAL" clId="{B0F4C18B-9D8B-4F2F-900B-EB2DEC282797}" dt="2022-11-07T16:02:55.600" v="96" actId="1076"/>
          <ac:picMkLst>
            <pc:docMk/>
            <pc:sldMk cId="4074252870" sldId="1499"/>
            <ac:picMk id="26" creationId="{8421D37E-D285-4345-BD18-D1EFE3BE8216}"/>
          </ac:picMkLst>
        </pc:picChg>
        <pc:picChg chg="add mod">
          <ac:chgData name="Drgona, Jan" userId="8107277a-43fb-42e1-8aa0-684adf187181" providerId="ADAL" clId="{B0F4C18B-9D8B-4F2F-900B-EB2DEC282797}" dt="2022-11-07T16:02:55.600" v="96" actId="1076"/>
          <ac:picMkLst>
            <pc:docMk/>
            <pc:sldMk cId="4074252870" sldId="1499"/>
            <ac:picMk id="32" creationId="{352C2AC9-2317-4FC5-BD93-1576880A89AB}"/>
          </ac:picMkLst>
        </pc:picChg>
      </pc:sldChg>
      <pc:sldChg chg="add del">
        <pc:chgData name="Drgona, Jan" userId="8107277a-43fb-42e1-8aa0-684adf187181" providerId="ADAL" clId="{B0F4C18B-9D8B-4F2F-900B-EB2DEC282797}" dt="2022-11-07T16:02:03.382" v="87" actId="47"/>
        <pc:sldMkLst>
          <pc:docMk/>
          <pc:sldMk cId="0" sldId="1500"/>
        </pc:sldMkLst>
      </pc:sldChg>
      <pc:sldChg chg="new del">
        <pc:chgData name="Drgona, Jan" userId="8107277a-43fb-42e1-8aa0-684adf187181" providerId="ADAL" clId="{B0F4C18B-9D8B-4F2F-900B-EB2DEC282797}" dt="2022-11-07T16:09:04.108" v="128" actId="47"/>
        <pc:sldMkLst>
          <pc:docMk/>
          <pc:sldMk cId="1417659088" sldId="1500"/>
        </pc:sldMkLst>
      </pc:sldChg>
      <pc:sldChg chg="add del">
        <pc:chgData name="Drgona, Jan" userId="8107277a-43fb-42e1-8aa0-684adf187181" providerId="ADAL" clId="{B0F4C18B-9D8B-4F2F-900B-EB2DEC282797}" dt="2022-11-07T16:02:05.031" v="89" actId="47"/>
        <pc:sldMkLst>
          <pc:docMk/>
          <pc:sldMk cId="3251649306" sldId="1501"/>
        </pc:sldMkLst>
      </pc:sldChg>
      <pc:sldChg chg="addSp delSp modSp new mod modAnim">
        <pc:chgData name="Drgona, Jan" userId="8107277a-43fb-42e1-8aa0-684adf187181" providerId="ADAL" clId="{B0F4C18B-9D8B-4F2F-900B-EB2DEC282797}" dt="2022-11-07T16:08:58.230" v="126" actId="6549"/>
        <pc:sldMkLst>
          <pc:docMk/>
          <pc:sldMk cId="3251649306" sldId="1501"/>
        </pc:sldMkLst>
        <pc:spChg chg="del">
          <ac:chgData name="Drgona, Jan" userId="8107277a-43fb-42e1-8aa0-684adf187181" providerId="ADAL" clId="{B0F4C18B-9D8B-4F2F-900B-EB2DEC282797}" dt="2022-11-07T16:08:33.058" v="120" actId="478"/>
          <ac:spMkLst>
            <pc:docMk/>
            <pc:sldMk cId="3251649306" sldId="1501"/>
            <ac:spMk id="2" creationId="{E5128F8B-DA88-43CA-9EB8-DD0852CCD917}"/>
          </ac:spMkLst>
        </pc:spChg>
        <pc:spChg chg="del">
          <ac:chgData name="Drgona, Jan" userId="8107277a-43fb-42e1-8aa0-684adf187181" providerId="ADAL" clId="{B0F4C18B-9D8B-4F2F-900B-EB2DEC282797}" dt="2022-11-07T16:08:34.055" v="121" actId="478"/>
          <ac:spMkLst>
            <pc:docMk/>
            <pc:sldMk cId="3251649306" sldId="1501"/>
            <ac:spMk id="3" creationId="{321DD9A3-0BDD-4B8E-95C8-547885F6A656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5" creationId="{C822BC92-1E45-4CCE-9C78-3CEAD0804D21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7" creationId="{CDCB5388-F9EF-438E-AE1D-372C2F13B5F9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8" creationId="{8F0A629B-C927-4471-BCB9-B20A73D0DBC3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10" creationId="{308DDD6C-C58D-4E30-8488-A21CE6E636BD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11" creationId="{324FCB86-3A41-41E9-9CCA-11F0B922BE27}"/>
          </ac:spMkLst>
        </pc:spChg>
        <pc:spChg chg="mod">
          <ac:chgData name="Drgona, Jan" userId="8107277a-43fb-42e1-8aa0-684adf187181" providerId="ADAL" clId="{B0F4C18B-9D8B-4F2F-900B-EB2DEC282797}" dt="2022-11-07T16:08:42.833" v="122"/>
          <ac:spMkLst>
            <pc:docMk/>
            <pc:sldMk cId="3251649306" sldId="1501"/>
            <ac:spMk id="18" creationId="{2AF3DD82-B059-4EEC-A2D9-9BEBAC5D97FF}"/>
          </ac:spMkLst>
        </pc:spChg>
        <pc:spChg chg="mod">
          <ac:chgData name="Drgona, Jan" userId="8107277a-43fb-42e1-8aa0-684adf187181" providerId="ADAL" clId="{B0F4C18B-9D8B-4F2F-900B-EB2DEC282797}" dt="2022-11-07T16:08:42.833" v="122"/>
          <ac:spMkLst>
            <pc:docMk/>
            <pc:sldMk cId="3251649306" sldId="1501"/>
            <ac:spMk id="20" creationId="{55FE1728-E0DC-405D-8835-C9860B3EBAD1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25" creationId="{0DB5899F-D4A6-43BB-A637-82130E9EE84B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27" creationId="{001795AA-0B77-43B7-BE4E-146ACAACD475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28" creationId="{2E1C637A-AAC9-4E62-A342-C672BB44BDD6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29" creationId="{CCB3CF2F-0979-4896-BC7E-F18D2D973157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0" creationId="{37AC82A6-086F-43DB-BA25-70D7902AF3B5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1" creationId="{2BA6E7E0-3D34-47CE-A5C4-B343BA3B0BD3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3" creationId="{01E3725A-EA4D-426B-B26D-EAB4D2EABB33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4" creationId="{D3099E51-5BA2-47DE-A14A-1DEBFE0EA4B0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5" creationId="{C353422F-411B-4B14-AD86-56D1B0F0BD6B}"/>
          </ac:spMkLst>
        </pc:spChg>
        <pc:spChg chg="add del mod">
          <ac:chgData name="Drgona, Jan" userId="8107277a-43fb-42e1-8aa0-684adf187181" providerId="ADAL" clId="{B0F4C18B-9D8B-4F2F-900B-EB2DEC282797}" dt="2022-11-07T16:08:44.278" v="123"/>
          <ac:spMkLst>
            <pc:docMk/>
            <pc:sldMk cId="3251649306" sldId="1501"/>
            <ac:spMk id="36" creationId="{E58801FE-D62B-44A0-A006-627E151E3E2F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37" creationId="{E4AF7D96-6378-4463-969D-09ED3B9D6E1A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39" creationId="{8E219732-A143-4B70-9759-962DF315FC8F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40" creationId="{1EFC9DAA-9C84-42A2-92BA-739F8AC1FF16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42" creationId="{AF5D556E-D10E-4F73-BF33-A307A090BFF2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43" creationId="{25060148-4C6D-480C-8BA1-E1455C005DD4}"/>
          </ac:spMkLst>
        </pc:spChg>
        <pc:spChg chg="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50" creationId="{4A926989-02FB-4509-BCD5-12424A26C562}"/>
          </ac:spMkLst>
        </pc:spChg>
        <pc:spChg chg="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52" creationId="{B254E575-CB52-48B7-B55D-96D7494F149B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57" creationId="{C8A93EC1-43C5-45A5-9A92-11F11FB5C3A9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59" creationId="{5E926EF2-2191-4344-A71E-621B669C31BB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0" creationId="{C71FC91E-6161-4741-8E0D-F58A5B8B3D25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1" creationId="{73024947-9344-4175-BB99-5DBCECE8F71C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2" creationId="{0342BD66-EF3D-47D1-AF7C-6AD82813DD94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3" creationId="{349B9DE6-B2CE-4CAF-8CDC-F443A132B563}"/>
          </ac:spMkLst>
        </pc:spChg>
        <pc:spChg chg="add mod">
          <ac:chgData name="Drgona, Jan" userId="8107277a-43fb-42e1-8aa0-684adf187181" providerId="ADAL" clId="{B0F4C18B-9D8B-4F2F-900B-EB2DEC282797}" dt="2022-11-07T16:08:58.230" v="126" actId="6549"/>
          <ac:spMkLst>
            <pc:docMk/>
            <pc:sldMk cId="3251649306" sldId="1501"/>
            <ac:spMk id="64" creationId="{6B466EC3-2629-414D-8C3D-B7D51147F8D4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6" creationId="{AF5D156B-49E2-4474-81AF-4958C9EABF96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7" creationId="{E427D1E8-4422-4A59-AAD9-041FEDBC8B27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8" creationId="{C34F10CD-1775-4BF1-877E-48DA109516D1}"/>
          </ac:spMkLst>
        </pc:spChg>
        <pc:spChg chg="add mod">
          <ac:chgData name="Drgona, Jan" userId="8107277a-43fb-42e1-8aa0-684adf187181" providerId="ADAL" clId="{B0F4C18B-9D8B-4F2F-900B-EB2DEC282797}" dt="2022-11-07T16:08:54.289" v="125"/>
          <ac:spMkLst>
            <pc:docMk/>
            <pc:sldMk cId="3251649306" sldId="1501"/>
            <ac:spMk id="69" creationId="{5D9D3D30-8B7C-4AF2-B49E-0CDAA62C859C}"/>
          </ac:spMkLst>
        </pc:spChg>
        <pc:grpChg chg="add del mod">
          <ac:chgData name="Drgona, Jan" userId="8107277a-43fb-42e1-8aa0-684adf187181" providerId="ADAL" clId="{B0F4C18B-9D8B-4F2F-900B-EB2DEC282797}" dt="2022-11-07T16:08:44.278" v="123"/>
          <ac:grpSpMkLst>
            <pc:docMk/>
            <pc:sldMk cId="3251649306" sldId="1501"/>
            <ac:grpSpMk id="12" creationId="{7D95DD2B-4B43-4453-8DA0-D1EB1BB7265C}"/>
          </ac:grpSpMkLst>
        </pc:grpChg>
        <pc:grpChg chg="add del mod">
          <ac:chgData name="Drgona, Jan" userId="8107277a-43fb-42e1-8aa0-684adf187181" providerId="ADAL" clId="{B0F4C18B-9D8B-4F2F-900B-EB2DEC282797}" dt="2022-11-07T16:08:44.278" v="123"/>
          <ac:grpSpMkLst>
            <pc:docMk/>
            <pc:sldMk cId="3251649306" sldId="1501"/>
            <ac:grpSpMk id="19" creationId="{E75CD474-F769-4C62-8BCB-1BA793F025D4}"/>
          </ac:grpSpMkLst>
        </pc:grpChg>
        <pc:grpChg chg="add mod">
          <ac:chgData name="Drgona, Jan" userId="8107277a-43fb-42e1-8aa0-684adf187181" providerId="ADAL" clId="{B0F4C18B-9D8B-4F2F-900B-EB2DEC282797}" dt="2022-11-07T16:08:54.289" v="125"/>
          <ac:grpSpMkLst>
            <pc:docMk/>
            <pc:sldMk cId="3251649306" sldId="1501"/>
            <ac:grpSpMk id="44" creationId="{16613621-7649-46D3-9461-3B3D9D29606F}"/>
          </ac:grpSpMkLst>
        </pc:grpChg>
        <pc:grpChg chg="add mod">
          <ac:chgData name="Drgona, Jan" userId="8107277a-43fb-42e1-8aa0-684adf187181" providerId="ADAL" clId="{B0F4C18B-9D8B-4F2F-900B-EB2DEC282797}" dt="2022-11-07T16:08:54.289" v="125"/>
          <ac:grpSpMkLst>
            <pc:docMk/>
            <pc:sldMk cId="3251649306" sldId="1501"/>
            <ac:grpSpMk id="51" creationId="{8E3B7964-8D12-4E4F-A7EB-2C46780A63BC}"/>
          </ac:grpSpMkLst>
        </pc:grpChg>
        <pc:picChg chg="add del mod">
          <ac:chgData name="Drgona, Jan" userId="8107277a-43fb-42e1-8aa0-684adf187181" providerId="ADAL" clId="{B0F4C18B-9D8B-4F2F-900B-EB2DEC282797}" dt="2022-11-07T16:08:44.278" v="123"/>
          <ac:picMkLst>
            <pc:docMk/>
            <pc:sldMk cId="3251649306" sldId="1501"/>
            <ac:picMk id="6" creationId="{FF14A950-CA24-4FAA-AC9E-BB291BC5928E}"/>
          </ac:picMkLst>
        </pc:picChg>
        <pc:picChg chg="add del mod">
          <ac:chgData name="Drgona, Jan" userId="8107277a-43fb-42e1-8aa0-684adf187181" providerId="ADAL" clId="{B0F4C18B-9D8B-4F2F-900B-EB2DEC282797}" dt="2022-11-07T16:08:44.278" v="123"/>
          <ac:picMkLst>
            <pc:docMk/>
            <pc:sldMk cId="3251649306" sldId="1501"/>
            <ac:picMk id="9" creationId="{A9395C82-EDA3-4C86-9089-DD40A2ED63F0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13" creationId="{FFDF4B10-2E98-4ADC-A178-CD909D0B3E29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14" creationId="{6BF21AD9-30DB-4D0A-AF9C-864990D567F5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15" creationId="{DE686233-7D33-4221-9D9D-65586459DFDC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16" creationId="{DE703D9C-1148-4F64-B5A8-2C6BBE3AA6FB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17" creationId="{38713227-5B87-430B-9589-B34AD0372F9F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21" creationId="{AD0912B3-262F-4CB3-BC11-DF48DA300AE2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22" creationId="{30C410EB-C465-4FF7-AFDE-2926DA7B55E8}"/>
          </ac:picMkLst>
        </pc:picChg>
        <pc:picChg chg="mod">
          <ac:chgData name="Drgona, Jan" userId="8107277a-43fb-42e1-8aa0-684adf187181" providerId="ADAL" clId="{B0F4C18B-9D8B-4F2F-900B-EB2DEC282797}" dt="2022-11-07T16:08:42.833" v="122"/>
          <ac:picMkLst>
            <pc:docMk/>
            <pc:sldMk cId="3251649306" sldId="1501"/>
            <ac:picMk id="23" creationId="{4C402E0A-0E21-4652-B1B5-B0F71ED5C588}"/>
          </ac:picMkLst>
        </pc:picChg>
        <pc:picChg chg="add del mod">
          <ac:chgData name="Drgona, Jan" userId="8107277a-43fb-42e1-8aa0-684adf187181" providerId="ADAL" clId="{B0F4C18B-9D8B-4F2F-900B-EB2DEC282797}" dt="2022-11-07T16:08:44.278" v="123"/>
          <ac:picMkLst>
            <pc:docMk/>
            <pc:sldMk cId="3251649306" sldId="1501"/>
            <ac:picMk id="24" creationId="{DB698339-416E-45DD-B5C7-867EDBF043E3}"/>
          </ac:picMkLst>
        </pc:picChg>
        <pc:picChg chg="add del mod">
          <ac:chgData name="Drgona, Jan" userId="8107277a-43fb-42e1-8aa0-684adf187181" providerId="ADAL" clId="{B0F4C18B-9D8B-4F2F-900B-EB2DEC282797}" dt="2022-11-07T16:08:44.278" v="123"/>
          <ac:picMkLst>
            <pc:docMk/>
            <pc:sldMk cId="3251649306" sldId="1501"/>
            <ac:picMk id="26" creationId="{8631C0F1-BB13-470B-B4C0-6969CD08863D}"/>
          </ac:picMkLst>
        </pc:picChg>
        <pc:picChg chg="add del mod">
          <ac:chgData name="Drgona, Jan" userId="8107277a-43fb-42e1-8aa0-684adf187181" providerId="ADAL" clId="{B0F4C18B-9D8B-4F2F-900B-EB2DEC282797}" dt="2022-11-07T16:08:44.278" v="123"/>
          <ac:picMkLst>
            <pc:docMk/>
            <pc:sldMk cId="3251649306" sldId="1501"/>
            <ac:picMk id="32" creationId="{C999346F-EDCE-443F-A280-3DF45CE13CF9}"/>
          </ac:picMkLst>
        </pc:picChg>
        <pc:picChg chg="add 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38" creationId="{53FAE287-A92D-4163-A3DD-C8B7FC863B1F}"/>
          </ac:picMkLst>
        </pc:picChg>
        <pc:picChg chg="add 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1" creationId="{6E0A1BBB-A7F3-4323-A069-249147A9D2A0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5" creationId="{B68FCB12-2B5E-4307-A8ED-9432FB8509B2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6" creationId="{1389E322-406F-41EE-B811-F1F34741635D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7" creationId="{6F7A29F8-876D-4A4B-A430-58EC866140A8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8" creationId="{507B5DF1-5BDA-4997-AF9D-A56D5C3C4E87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49" creationId="{341FB443-CF5A-4C7C-BB8A-733DC2186746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53" creationId="{5B7B4F73-E705-4ECE-BA94-E32953EABB76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54" creationId="{EF71DDB9-3CDF-4049-BC7B-4AD47EA76AD0}"/>
          </ac:picMkLst>
        </pc:picChg>
        <pc:picChg chg="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55" creationId="{5E6B1BAE-D535-4D2B-96A7-F4AA3EE91EA9}"/>
          </ac:picMkLst>
        </pc:picChg>
        <pc:picChg chg="add 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56" creationId="{712825A2-8DEC-4A8D-93B3-11229CFB0863}"/>
          </ac:picMkLst>
        </pc:picChg>
        <pc:picChg chg="add 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58" creationId="{C69850E0-7884-4D3A-9DA3-231A00AC87DC}"/>
          </ac:picMkLst>
        </pc:picChg>
        <pc:picChg chg="add mod">
          <ac:chgData name="Drgona, Jan" userId="8107277a-43fb-42e1-8aa0-684adf187181" providerId="ADAL" clId="{B0F4C18B-9D8B-4F2F-900B-EB2DEC282797}" dt="2022-11-07T16:08:54.289" v="125"/>
          <ac:picMkLst>
            <pc:docMk/>
            <pc:sldMk cId="3251649306" sldId="1501"/>
            <ac:picMk id="65" creationId="{3589BA47-46DA-45A2-B1A4-2477B3059326}"/>
          </ac:picMkLst>
        </pc:picChg>
      </pc:sldChg>
      <pc:sldChg chg="add del">
        <pc:chgData name="Drgona, Jan" userId="8107277a-43fb-42e1-8aa0-684adf187181" providerId="ADAL" clId="{B0F4C18B-9D8B-4F2F-900B-EB2DEC282797}" dt="2022-11-07T16:09:02.828" v="127" actId="47"/>
        <pc:sldMkLst>
          <pc:docMk/>
          <pc:sldMk cId="0" sldId="1502"/>
        </pc:sldMkLst>
      </pc:sldChg>
      <pc:sldMasterChg chg="modSldLayout">
        <pc:chgData name="Drgona, Jan" userId="8107277a-43fb-42e1-8aa0-684adf187181" providerId="ADAL" clId="{B0F4C18B-9D8B-4F2F-900B-EB2DEC282797}" dt="2022-11-07T16:04:42.620" v="112"/>
        <pc:sldMasterMkLst>
          <pc:docMk/>
          <pc:sldMasterMk cId="1013347285" sldId="2147483762"/>
        </pc:sldMasterMkLst>
        <pc:sldLayoutChg chg="delSp">
          <pc:chgData name="Drgona, Jan" userId="8107277a-43fb-42e1-8aa0-684adf187181" providerId="ADAL" clId="{B0F4C18B-9D8B-4F2F-900B-EB2DEC282797}" dt="2022-11-07T16:04:42.620" v="112"/>
          <pc:sldLayoutMkLst>
            <pc:docMk/>
            <pc:sldMasterMk cId="1013347285" sldId="2147483762"/>
            <pc:sldLayoutMk cId="2787241653" sldId="2147483807"/>
          </pc:sldLayoutMkLst>
          <pc:picChg chg="del">
            <ac:chgData name="Drgona, Jan" userId="8107277a-43fb-42e1-8aa0-684adf187181" providerId="ADAL" clId="{B0F4C18B-9D8B-4F2F-900B-EB2DEC282797}" dt="2022-11-07T16:04:42.620" v="112"/>
            <ac:picMkLst>
              <pc:docMk/>
              <pc:sldMasterMk cId="1013347285" sldId="2147483762"/>
              <pc:sldLayoutMk cId="2787241653" sldId="2147483807"/>
              <ac:picMk id="56" creationId="{00000000-0000-0000-0000-000000000000}"/>
            </ac:picMkLst>
          </pc:picChg>
        </pc:sldLayoutChg>
      </pc:sldMasterChg>
      <pc:sldMasterChg chg="modSldLayout">
        <pc:chgData name="Drgona, Jan" userId="8107277a-43fb-42e1-8aa0-684adf187181" providerId="ADAL" clId="{B0F4C18B-9D8B-4F2F-900B-EB2DEC282797}" dt="2022-11-07T15:57:52.817" v="29"/>
        <pc:sldMasterMkLst>
          <pc:docMk/>
          <pc:sldMasterMk cId="4151950714" sldId="2147483776"/>
        </pc:sldMasterMkLst>
        <pc:sldLayoutChg chg="delSp modSp mod">
          <pc:chgData name="Drgona, Jan" userId="8107277a-43fb-42e1-8aa0-684adf187181" providerId="ADAL" clId="{B0F4C18B-9D8B-4F2F-900B-EB2DEC282797}" dt="2022-11-07T15:57:52.817" v="29"/>
          <pc:sldLayoutMkLst>
            <pc:docMk/>
            <pc:sldMasterMk cId="4151950714" sldId="2147483776"/>
            <pc:sldLayoutMk cId="1091067880" sldId="2147483783"/>
          </pc:sldLayoutMkLst>
          <pc:spChg chg="del mod">
            <ac:chgData name="Drgona, Jan" userId="8107277a-43fb-42e1-8aa0-684adf187181" providerId="ADAL" clId="{B0F4C18B-9D8B-4F2F-900B-EB2DEC282797}" dt="2022-11-07T15:57:52.817" v="29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</pc:sldLayoutChg>
      </pc:sldMasterChg>
      <pc:sldMasterChg chg="modSldLayout">
        <pc:chgData name="Drgona, Jan" userId="8107277a-43fb-42e1-8aa0-684adf187181" providerId="ADAL" clId="{B0F4C18B-9D8B-4F2F-900B-EB2DEC282797}" dt="2022-11-07T15:57:47.528" v="26"/>
        <pc:sldMasterMkLst>
          <pc:docMk/>
          <pc:sldMasterMk cId="2590043423" sldId="2147483785"/>
        </pc:sldMasterMkLst>
        <pc:sldLayoutChg chg="delSp modSp mod">
          <pc:chgData name="Drgona, Jan" userId="8107277a-43fb-42e1-8aa0-684adf187181" providerId="ADAL" clId="{B0F4C18B-9D8B-4F2F-900B-EB2DEC282797}" dt="2022-11-07T15:56:56.030" v="7"/>
          <pc:sldLayoutMkLst>
            <pc:docMk/>
            <pc:sldMasterMk cId="2590043423" sldId="2147483785"/>
            <pc:sldLayoutMk cId="615760580" sldId="2147483786"/>
          </pc:sldLayoutMkLst>
          <pc:spChg chg="del mod">
            <ac:chgData name="Drgona, Jan" userId="8107277a-43fb-42e1-8aa0-684adf187181" providerId="ADAL" clId="{B0F4C18B-9D8B-4F2F-900B-EB2DEC282797}" dt="2022-11-07T15:56:56.030" v="7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</pc:sldLayoutChg>
        <pc:sldLayoutChg chg="delSp mod">
          <pc:chgData name="Drgona, Jan" userId="8107277a-43fb-42e1-8aa0-684adf187181" providerId="ADAL" clId="{B0F4C18B-9D8B-4F2F-900B-EB2DEC282797}" dt="2022-11-07T15:57:25.980" v="8" actId="478"/>
          <pc:sldLayoutMkLst>
            <pc:docMk/>
            <pc:sldMasterMk cId="2590043423" sldId="2147483785"/>
            <pc:sldLayoutMk cId="974120353" sldId="2147483787"/>
          </pc:sldLayoutMkLst>
          <pc:spChg chg="del">
            <ac:chgData name="Drgona, Jan" userId="8107277a-43fb-42e1-8aa0-684adf187181" providerId="ADAL" clId="{B0F4C18B-9D8B-4F2F-900B-EB2DEC282797}" dt="2022-11-07T15:57:25.980" v="8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</pc:sldLayoutChg>
        <pc:sldLayoutChg chg="delSp mod">
          <pc:chgData name="Drgona, Jan" userId="8107277a-43fb-42e1-8aa0-684adf187181" providerId="ADAL" clId="{B0F4C18B-9D8B-4F2F-900B-EB2DEC282797}" dt="2022-11-07T15:57:29.924" v="9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B0F4C18B-9D8B-4F2F-900B-EB2DEC282797}" dt="2022-11-07T15:57:29.924" v="9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</pc:sldLayoutChg>
        <pc:sldLayoutChg chg="addSp delSp modSp mod">
          <pc:chgData name="Drgona, Jan" userId="8107277a-43fb-42e1-8aa0-684adf187181" providerId="ADAL" clId="{B0F4C18B-9D8B-4F2F-900B-EB2DEC282797}" dt="2022-11-07T15:57:36.839" v="14"/>
          <pc:sldLayoutMkLst>
            <pc:docMk/>
            <pc:sldMasterMk cId="2590043423" sldId="2147483785"/>
            <pc:sldLayoutMk cId="3400673869" sldId="2147483789"/>
          </pc:sldLayoutMkLst>
          <pc:spChg chg="del mod">
            <ac:chgData name="Drgona, Jan" userId="8107277a-43fb-42e1-8aa0-684adf187181" providerId="ADAL" clId="{B0F4C18B-9D8B-4F2F-900B-EB2DEC282797}" dt="2022-11-07T15:57:36.839" v="14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spChg chg="add del">
            <ac:chgData name="Drgona, Jan" userId="8107277a-43fb-42e1-8aa0-684adf187181" providerId="ADAL" clId="{B0F4C18B-9D8B-4F2F-900B-EB2DEC282797}" dt="2022-11-07T15:57:34.617" v="11" actId="478"/>
            <ac:spMkLst>
              <pc:docMk/>
              <pc:sldMasterMk cId="2590043423" sldId="2147483785"/>
              <pc:sldLayoutMk cId="3400673869" sldId="2147483789"/>
              <ac:spMk id="15" creationId="{8A19F790-0343-4862-A140-1B409986B7FB}"/>
            </ac:spMkLst>
          </pc:spChg>
        </pc:sldLayoutChg>
        <pc:sldLayoutChg chg="delSp modSp mod">
          <pc:chgData name="Drgona, Jan" userId="8107277a-43fb-42e1-8aa0-684adf187181" providerId="ADAL" clId="{B0F4C18B-9D8B-4F2F-900B-EB2DEC282797}" dt="2022-11-07T15:57:38.927" v="17"/>
          <pc:sldLayoutMkLst>
            <pc:docMk/>
            <pc:sldMasterMk cId="2590043423" sldId="2147483785"/>
            <pc:sldLayoutMk cId="1762305248" sldId="2147483790"/>
          </pc:sldLayoutMkLst>
          <pc:spChg chg="del mod">
            <ac:chgData name="Drgona, Jan" userId="8107277a-43fb-42e1-8aa0-684adf187181" providerId="ADAL" clId="{B0F4C18B-9D8B-4F2F-900B-EB2DEC282797}" dt="2022-11-07T15:57:38.927" v="17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Sp mod">
          <pc:chgData name="Drgona, Jan" userId="8107277a-43fb-42e1-8aa0-684adf187181" providerId="ADAL" clId="{B0F4C18B-9D8B-4F2F-900B-EB2DEC282797}" dt="2022-11-07T15:57:42.757" v="20"/>
          <pc:sldLayoutMkLst>
            <pc:docMk/>
            <pc:sldMasterMk cId="2590043423" sldId="2147483785"/>
            <pc:sldLayoutMk cId="3291510364" sldId="2147483791"/>
          </pc:sldLayoutMkLst>
          <pc:spChg chg="del mod">
            <ac:chgData name="Drgona, Jan" userId="8107277a-43fb-42e1-8aa0-684adf187181" providerId="ADAL" clId="{B0F4C18B-9D8B-4F2F-900B-EB2DEC282797}" dt="2022-11-07T15:57:42.757" v="20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</pc:sldLayoutChg>
        <pc:sldLayoutChg chg="delSp modSp mod">
          <pc:chgData name="Drgona, Jan" userId="8107277a-43fb-42e1-8aa0-684adf187181" providerId="ADAL" clId="{B0F4C18B-9D8B-4F2F-900B-EB2DEC282797}" dt="2022-11-07T15:57:44.906" v="23"/>
          <pc:sldLayoutMkLst>
            <pc:docMk/>
            <pc:sldMasterMk cId="2590043423" sldId="2147483785"/>
            <pc:sldLayoutMk cId="1327531973" sldId="2147483793"/>
          </pc:sldLayoutMkLst>
          <pc:spChg chg="del mod">
            <ac:chgData name="Drgona, Jan" userId="8107277a-43fb-42e1-8aa0-684adf187181" providerId="ADAL" clId="{B0F4C18B-9D8B-4F2F-900B-EB2DEC282797}" dt="2022-11-07T15:57:44.906" v="23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Sp mod">
          <pc:chgData name="Drgona, Jan" userId="8107277a-43fb-42e1-8aa0-684adf187181" providerId="ADAL" clId="{B0F4C18B-9D8B-4F2F-900B-EB2DEC282797}" dt="2022-11-07T15:57:47.528" v="26"/>
          <pc:sldLayoutMkLst>
            <pc:docMk/>
            <pc:sldMasterMk cId="2590043423" sldId="2147483785"/>
            <pc:sldLayoutMk cId="3454730427" sldId="2147483794"/>
          </pc:sldLayoutMkLst>
          <pc:spChg chg="del mod">
            <ac:chgData name="Drgona, Jan" userId="8107277a-43fb-42e1-8aa0-684adf187181" providerId="ADAL" clId="{B0F4C18B-9D8B-4F2F-900B-EB2DEC282797}" dt="2022-11-07T15:57:47.528" v="26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delSldLayout modSldLayout">
        <pc:chgData name="Drgona, Jan" userId="8107277a-43fb-42e1-8aa0-684adf187181" providerId="ADAL" clId="{B0F4C18B-9D8B-4F2F-900B-EB2DEC282797}" dt="2022-11-07T16:04:49.731" v="113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B0F4C18B-9D8B-4F2F-900B-EB2DEC282797}" dt="2022-11-07T15:58:10.897" v="32"/>
          <pc:sldLayoutMkLst>
            <pc:docMk/>
            <pc:sldMasterMk cId="2910864211" sldId="2147483795"/>
            <pc:sldLayoutMk cId="764518226" sldId="2147483799"/>
          </pc:sldLayoutMkLst>
          <pc:spChg chg="del mod">
            <ac:chgData name="Drgona, Jan" userId="8107277a-43fb-42e1-8aa0-684adf187181" providerId="ADAL" clId="{B0F4C18B-9D8B-4F2F-900B-EB2DEC282797}" dt="2022-11-07T15:58:10.897" v="32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</pc:sldLayoutChg>
        <pc:sldLayoutChg chg="delSp modSp mod">
          <pc:chgData name="Drgona, Jan" userId="8107277a-43fb-42e1-8aa0-684adf187181" providerId="ADAL" clId="{B0F4C18B-9D8B-4F2F-900B-EB2DEC282797}" dt="2022-11-07T16:02:17.707" v="92"/>
          <pc:sldLayoutMkLst>
            <pc:docMk/>
            <pc:sldMasterMk cId="2910864211" sldId="2147483795"/>
            <pc:sldLayoutMk cId="2941768524" sldId="2147483803"/>
          </pc:sldLayoutMkLst>
          <pc:spChg chg="del mod">
            <ac:chgData name="Drgona, Jan" userId="8107277a-43fb-42e1-8aa0-684adf187181" providerId="ADAL" clId="{B0F4C18B-9D8B-4F2F-900B-EB2DEC282797}" dt="2022-11-07T16:02:17.707" v="92"/>
            <ac:spMkLst>
              <pc:docMk/>
              <pc:sldMasterMk cId="2910864211" sldId="2147483795"/>
              <pc:sldLayoutMk cId="2941768524" sldId="2147483803"/>
              <ac:spMk id="8" creationId="{82F5BDD2-55E1-AB43-9949-B03868233768}"/>
            </ac:spMkLst>
          </pc:spChg>
        </pc:sldLayoutChg>
        <pc:sldLayoutChg chg="setBg">
          <pc:chgData name="Drgona, Jan" userId="8107277a-43fb-42e1-8aa0-684adf187181" providerId="ADAL" clId="{B0F4C18B-9D8B-4F2F-900B-EB2DEC282797}" dt="2022-11-07T16:04:49.731" v="113"/>
          <pc:sldLayoutMkLst>
            <pc:docMk/>
            <pc:sldMasterMk cId="2910864211" sldId="2147483795"/>
            <pc:sldLayoutMk cId="2470969571" sldId="2147483805"/>
          </pc:sldLayoutMkLst>
        </pc:sldLayoutChg>
        <pc:sldLayoutChg chg="del">
          <pc:chgData name="Drgona, Jan" userId="8107277a-43fb-42e1-8aa0-684adf187181" providerId="ADAL" clId="{B0F4C18B-9D8B-4F2F-900B-EB2DEC282797}" dt="2022-11-07T16:02:05.031" v="89" actId="47"/>
          <pc:sldLayoutMkLst>
            <pc:docMk/>
            <pc:sldMasterMk cId="2910864211" sldId="2147483795"/>
            <pc:sldLayoutMk cId="3806122959" sldId="2147483805"/>
          </pc:sldLayoutMkLst>
        </pc:sldLayoutChg>
      </pc:sldMasterChg>
      <pc:sldMasterChg chg="addSp modTransition delSldLayout modSldLayout">
        <pc:chgData name="Drgona, Jan" userId="8107277a-43fb-42e1-8aa0-684adf187181" providerId="ADAL" clId="{B0F4C18B-9D8B-4F2F-900B-EB2DEC282797}" dt="2022-11-07T16:09:06.159" v="130" actId="47"/>
        <pc:sldMasterMkLst>
          <pc:docMk/>
          <pc:sldMasterMk cId="2426303426" sldId="2147483808"/>
        </pc:sldMasterMkLst>
        <pc:spChg chg="add">
          <ac:chgData name="Drgona, Jan" userId="8107277a-43fb-42e1-8aa0-684adf187181" providerId="ADAL" clId="{B0F4C18B-9D8B-4F2F-900B-EB2DEC282797}" dt="2022-11-07T16:05:33.914" v="117"/>
          <ac:spMkLst>
            <pc:docMk/>
            <pc:sldMasterMk cId="2426303426" sldId="2147483808"/>
            <ac:spMk id="7" creationId="{AACFDAF9-1630-4613-927B-6E129C4B9DB2}"/>
          </ac:spMkLst>
        </pc:spChg>
        <pc:spChg chg="add">
          <ac:chgData name="Drgona, Jan" userId="8107277a-43fb-42e1-8aa0-684adf187181" providerId="ADAL" clId="{B0F4C18B-9D8B-4F2F-900B-EB2DEC282797}" dt="2022-11-07T16:05:33.914" v="117"/>
          <ac:spMkLst>
            <pc:docMk/>
            <pc:sldMasterMk cId="2426303426" sldId="2147483808"/>
            <ac:spMk id="10" creationId="{4682F9A3-CBA2-458D-A7D0-2174DA7330FF}"/>
          </ac:spMkLst>
        </pc:spChg>
        <pc:picChg chg="add">
          <ac:chgData name="Drgona, Jan" userId="8107277a-43fb-42e1-8aa0-684adf187181" providerId="ADAL" clId="{B0F4C18B-9D8B-4F2F-900B-EB2DEC282797}" dt="2022-11-07T16:05:33.914" v="117"/>
          <ac:picMkLst>
            <pc:docMk/>
            <pc:sldMasterMk cId="2426303426" sldId="2147483808"/>
            <ac:picMk id="8" creationId="{6DEB4573-5900-4DAB-A727-B0075B452518}"/>
          </ac:picMkLst>
        </pc:picChg>
        <pc:picChg chg="add">
          <ac:chgData name="Drgona, Jan" userId="8107277a-43fb-42e1-8aa0-684adf187181" providerId="ADAL" clId="{B0F4C18B-9D8B-4F2F-900B-EB2DEC282797}" dt="2022-11-07T16:05:33.914" v="117"/>
          <ac:picMkLst>
            <pc:docMk/>
            <pc:sldMasterMk cId="2426303426" sldId="2147483808"/>
            <ac:picMk id="9" creationId="{90D20ECB-87F7-4935-928C-8D9EF69AC1BC}"/>
          </ac:picMkLst>
        </pc:picChg>
        <pc:sldLayoutChg chg="modTransition">
          <pc:chgData name="Drgona, Jan" userId="8107277a-43fb-42e1-8aa0-684adf187181" providerId="ADAL" clId="{B0F4C18B-9D8B-4F2F-900B-EB2DEC282797}" dt="2022-11-07T16:05:33.914" v="117"/>
          <pc:sldLayoutMkLst>
            <pc:docMk/>
            <pc:sldMasterMk cId="2426303426" sldId="2147483808"/>
            <pc:sldLayoutMk cId="1013393312" sldId="2147483815"/>
          </pc:sldLayoutMkLst>
        </pc:sldLayoutChg>
        <pc:sldLayoutChg chg="del">
          <pc:chgData name="Drgona, Jan" userId="8107277a-43fb-42e1-8aa0-684adf187181" providerId="ADAL" clId="{B0F4C18B-9D8B-4F2F-900B-EB2DEC282797}" dt="2022-11-07T16:09:06.159" v="130" actId="47"/>
          <pc:sldLayoutMkLst>
            <pc:docMk/>
            <pc:sldMasterMk cId="2426303426" sldId="2147483808"/>
            <pc:sldLayoutMk cId="3480420716" sldId="2147483821"/>
          </pc:sldLayoutMkLst>
        </pc:sldLayoutChg>
      </pc:sldMaster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173A3FEB-DDEA-4650-A0D0-450E54088C17}"/>
    <pc:docChg chg="modSld">
      <pc:chgData name="Drgona, Jan" userId="8107277a-43fb-42e1-8aa0-684adf187181" providerId="ADAL" clId="{173A3FEB-DDEA-4650-A0D0-450E54088C17}" dt="2022-11-07T15:51:48.668" v="7" actId="20577"/>
      <pc:docMkLst>
        <pc:docMk/>
      </pc:docMkLst>
      <pc:sldChg chg="modSp mod">
        <pc:chgData name="Drgona, Jan" userId="8107277a-43fb-42e1-8aa0-684adf187181" providerId="ADAL" clId="{173A3FEB-DDEA-4650-A0D0-450E54088C17}" dt="2022-11-07T15:51:48.668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173A3FEB-DDEA-4650-A0D0-450E54088C17}" dt="2022-11-07T15:51:48.668" v="7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173A3FEB-DDEA-4650-A0D0-450E54088C17}" dt="2022-11-07T15:51:43.928" v="1" actId="20577"/>
          <ac:spMkLst>
            <pc:docMk/>
            <pc:sldMk cId="1152154647" sldId="1117"/>
            <ac:spMk id="13" creationId="{287B4DED-D644-4A84-BE35-448A62CEC19C}"/>
          </ac:spMkLst>
        </pc:spChg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D587B97A-911C-47E5-B905-B81F9876E0FA}"/>
    <pc:docChg chg="delSld modSld sldOrd modSection">
      <pc:chgData name="Drgona, Jan" userId="8107277a-43fb-42e1-8aa0-684adf187181" providerId="ADAL" clId="{D587B97A-911C-47E5-B905-B81F9876E0FA}" dt="2022-10-27T20:33:10.939" v="42" actId="729"/>
      <pc:docMkLst>
        <pc:docMk/>
      </pc:docMkLst>
      <pc:sldChg chg="mod ord modShow">
        <pc:chgData name="Drgona, Jan" userId="8107277a-43fb-42e1-8aa0-684adf187181" providerId="ADAL" clId="{D587B97A-911C-47E5-B905-B81F9876E0FA}" dt="2022-10-27T18:42:53.519" v="13"/>
        <pc:sldMkLst>
          <pc:docMk/>
          <pc:sldMk cId="1244961172" sldId="273"/>
        </pc:sldMkLst>
      </pc:sldChg>
      <pc:sldChg chg="ord">
        <pc:chgData name="Drgona, Jan" userId="8107277a-43fb-42e1-8aa0-684adf187181" providerId="ADAL" clId="{D587B97A-911C-47E5-B905-B81F9876E0FA}" dt="2022-10-27T18:41:57.188" v="9"/>
        <pc:sldMkLst>
          <pc:docMk/>
          <pc:sldMk cId="1088684960" sldId="852"/>
        </pc:sldMkLst>
      </pc:sldChg>
      <pc:sldChg chg="ord">
        <pc:chgData name="Drgona, Jan" userId="8107277a-43fb-42e1-8aa0-684adf187181" providerId="ADAL" clId="{D587B97A-911C-47E5-B905-B81F9876E0FA}" dt="2022-10-27T18:41:57.188" v="9"/>
        <pc:sldMkLst>
          <pc:docMk/>
          <pc:sldMk cId="1249871854" sldId="854"/>
        </pc:sldMkLst>
      </pc:sldChg>
      <pc:sldChg chg="modSp mod">
        <pc:chgData name="Drgona, Jan" userId="8107277a-43fb-42e1-8aa0-684adf187181" providerId="ADAL" clId="{D587B97A-911C-47E5-B905-B81F9876E0FA}" dt="2022-10-27T18:53:16.154" v="41" actId="20577"/>
        <pc:sldMkLst>
          <pc:docMk/>
          <pc:sldMk cId="1152154647" sldId="1117"/>
        </pc:sldMkLst>
        <pc:spChg chg="mod">
          <ac:chgData name="Drgona, Jan" userId="8107277a-43fb-42e1-8aa0-684adf187181" providerId="ADAL" clId="{D587B97A-911C-47E5-B905-B81F9876E0FA}" dt="2022-10-27T18:53:16.154" v="41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ord">
        <pc:chgData name="Drgona, Jan" userId="8107277a-43fb-42e1-8aa0-684adf187181" providerId="ADAL" clId="{D587B97A-911C-47E5-B905-B81F9876E0FA}" dt="2022-10-27T18:41:38.162" v="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D587B97A-911C-47E5-B905-B81F9876E0FA}" dt="2022-10-27T18:42:44.902" v="11" actId="47"/>
        <pc:sldMkLst>
          <pc:docMk/>
          <pc:sldMk cId="2998728626" sldId="1166"/>
        </pc:sldMkLst>
      </pc:sldChg>
      <pc:sldChg chg="mod ord modShow">
        <pc:chgData name="Drgona, Jan" userId="8107277a-43fb-42e1-8aa0-684adf187181" providerId="ADAL" clId="{D587B97A-911C-47E5-B905-B81F9876E0FA}" dt="2022-10-27T20:33:10.939" v="42" actId="729"/>
        <pc:sldMkLst>
          <pc:docMk/>
          <pc:sldMk cId="3495114236" sldId="1358"/>
        </pc:sldMkLst>
      </pc:sldChg>
      <pc:sldChg chg="mod modShow">
        <pc:chgData name="Drgona, Jan" userId="8107277a-43fb-42e1-8aa0-684adf187181" providerId="ADAL" clId="{D587B97A-911C-47E5-B905-B81F9876E0FA}" dt="2022-10-27T18:48:14.124" v="19" actId="729"/>
        <pc:sldMkLst>
          <pc:docMk/>
          <pc:sldMk cId="190876220" sldId="1397"/>
        </pc:sldMkLst>
      </pc:sldChg>
      <pc:sldChg chg="mod ord modShow">
        <pc:chgData name="Drgona, Jan" userId="8107277a-43fb-42e1-8aa0-684adf187181" providerId="ADAL" clId="{D587B97A-911C-47E5-B905-B81F9876E0FA}" dt="2022-10-27T18:43:03.680" v="16" actId="729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D587B97A-911C-47E5-B905-B81F9876E0FA}" dt="2022-10-27T18:40:43.025" v="2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D587B97A-911C-47E5-B905-B81F9876E0FA}" dt="2022-10-27T18:40:45.390" v="3" actId="47"/>
        <pc:sldMkLst>
          <pc:docMk/>
          <pc:sldMk cId="4106608496" sldId="1428"/>
        </pc:sldMkLst>
      </pc:sldChg>
      <pc:sldChg chg="ord">
        <pc:chgData name="Drgona, Jan" userId="8107277a-43fb-42e1-8aa0-684adf187181" providerId="ADAL" clId="{D587B97A-911C-47E5-B905-B81F9876E0FA}" dt="2022-10-27T18:42:53.519" v="13"/>
        <pc:sldMkLst>
          <pc:docMk/>
          <pc:sldMk cId="1814475715" sldId="1442"/>
        </pc:sldMkLst>
      </pc:sldChg>
      <pc:sldChg chg="ord">
        <pc:chgData name="Drgona, Jan" userId="8107277a-43fb-42e1-8aa0-684adf187181" providerId="ADAL" clId="{D587B97A-911C-47E5-B905-B81F9876E0FA}" dt="2022-10-27T18:42:53.519" v="13"/>
        <pc:sldMkLst>
          <pc:docMk/>
          <pc:sldMk cId="3588078647" sldId="1443"/>
        </pc:sldMkLst>
      </pc:sldChg>
      <pc:sldChg chg="ord">
        <pc:chgData name="Drgona, Jan" userId="8107277a-43fb-42e1-8aa0-684adf187181" providerId="ADAL" clId="{D587B97A-911C-47E5-B905-B81F9876E0FA}" dt="2022-10-27T18:43:19.370" v="18"/>
        <pc:sldMkLst>
          <pc:docMk/>
          <pc:sldMk cId="3398780384" sldId="1483"/>
        </pc:sldMkLst>
      </pc:sldChg>
      <pc:sldChg chg="del">
        <pc:chgData name="Drgona, Jan" userId="8107277a-43fb-42e1-8aa0-684adf187181" providerId="ADAL" clId="{D587B97A-911C-47E5-B905-B81F9876E0FA}" dt="2022-10-27T18:40:32.263" v="0" actId="47"/>
        <pc:sldMkLst>
          <pc:docMk/>
          <pc:sldMk cId="2043156658" sldId="1492"/>
        </pc:sldMkLst>
      </pc:sldChg>
      <pc:sldChg chg="del">
        <pc:chgData name="Drgona, Jan" userId="8107277a-43fb-42e1-8aa0-684adf187181" providerId="ADAL" clId="{D587B97A-911C-47E5-B905-B81F9876E0FA}" dt="2022-10-27T18:40:34.252" v="1" actId="47"/>
        <pc:sldMkLst>
          <pc:docMk/>
          <pc:sldMk cId="302003084" sldId="1495"/>
        </pc:sldMkLst>
      </pc:sldChg>
      <pc:sldChg chg="ord">
        <pc:chgData name="Drgona, Jan" userId="8107277a-43fb-42e1-8aa0-684adf187181" providerId="ADAL" clId="{D587B97A-911C-47E5-B905-B81F9876E0FA}" dt="2022-10-27T18:41:57.188" v="9"/>
        <pc:sldMkLst>
          <pc:docMk/>
          <pc:sldMk cId="2342927058" sldId="1496"/>
        </pc:sldMkLst>
      </pc:sldChg>
      <pc:sldChg chg="ord">
        <pc:chgData name="Drgona, Jan" userId="8107277a-43fb-42e1-8aa0-684adf187181" providerId="ADAL" clId="{D587B97A-911C-47E5-B905-B81F9876E0FA}" dt="2022-10-27T18:41:38.162" v="7"/>
        <pc:sldMkLst>
          <pc:docMk/>
          <pc:sldMk cId="3165259775" sldId="1498"/>
        </pc:sldMkLst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November 7,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November 7,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November 7,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bg>
      <p:bgRef idx="1001">
        <a:schemeClr val="bg1"/>
      </p:bgRef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56" name="Google Shape;5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43834" y="148901"/>
            <a:ext cx="884372" cy="76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969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2B4D-1D85-4F8D-B488-4A3CDE6EE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FEF11-F2E7-4EA0-8E76-C9C2AF560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848A-5220-4981-998A-77D93B96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AFF83-5688-4DBB-A4CC-83ACFF77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252C-2893-4BC1-9AB1-04192A1C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23934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4A04-4541-4BB4-BBFE-4FB7CDDD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D620-38A0-490F-BF99-35BC106A8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BA92-B627-4298-AB54-303B6084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DDF9A-6077-45D5-98B3-ABDD9E2E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3D0BB-32A4-4F2F-A69F-B33E4B98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15477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D35E-1C3C-4FB6-A5A5-A0F87E57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7F363-5FC2-4A2B-9DB5-ACC6778E0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6461-E55E-421F-906B-C845A841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C0C58-ABBD-40CA-ABFD-8BB20217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26C79-09A0-4BB8-869A-2B104702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04869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D26C-CBC2-4E81-9A70-0E8CBF24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5167-10DF-475F-94A0-6D6247DA1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D564D-69E4-4519-B9F4-26BDA5657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92739-4C15-44DD-99F7-A91B09CC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7A3CD-69D7-49DE-BE84-04771CF9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083B2-1AC4-4C04-B42D-76057EEE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5653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3F8A-D19F-4FB0-9649-5457D44A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F0E44-1D18-490A-8CCE-19193F7B3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CF78B-B83B-487C-802C-EF26247F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3A1B-4F72-4AF4-A597-C3F2486D7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5A6D6-CE66-45A3-B95F-238A60DB8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90405-FF3D-48B7-92E3-1A377755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BFA3C-56DA-40B6-B927-E1354748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A4E03-F4BC-4BFD-9669-62F81E90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988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DD02-AE1C-42D5-90EC-2E81C70B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C1EF7-B948-4388-809B-026AF030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F016E-7C2B-4056-ACED-260A9C0E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90070-0045-4BA2-B0BD-1E8C53D9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3608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1DD26-C085-43DE-8C5D-F47B38DF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6AA32-8A75-45F1-AA2D-73CFB17E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05E7-6475-4677-AFA9-86F2197E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9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6546-FFA6-4BCE-984B-8663AA1E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C0DD7-2A82-476D-9623-6B572EC5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9293A-CF61-491B-AE8C-58E184358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EF3F2-7F8F-4312-9F0B-0EFEEBDC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B94A4-F99F-4D13-95F5-1C992F70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DB878-13B5-4B72-8045-40B1722B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62258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8121-FCFA-4B99-BDC3-623B190E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CA3E4-5FCD-4FF1-9CB3-29768852F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C214D-0DCF-40CD-806D-D33B21021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1E32C-14FB-47B0-A738-2CF8A9A3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37E63-F3DC-45F1-B4D8-38D1F1E4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5A1B4-50FF-4AD7-80C2-40EFD78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57637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4872-7A61-4BC7-B53F-94569D67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C9493-5A5B-4B5E-A935-18E3DFB6E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4ECD-26B1-4870-AC77-4E64F8E1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1145F-A4BE-41B1-A42D-06670FEC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C3A57-1D02-4BEF-A66A-CF81E187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5994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530ED-99C6-4187-A3F9-45AEFD7C1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B2D0B-8317-4D02-AB2B-1ED3B2A9F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20136-D3AA-4482-94A2-7022EA60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A8AA-229D-48B7-946D-828CBAC38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89987-E309-46E5-9108-AD48446F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69084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5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November 7,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11/7/2022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24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0.jp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  <p:sldLayoutId id="2147483806" r:id="rId7"/>
    <p:sldLayoutId id="214748380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A1EF1-3876-41B8-99FF-A98ADDD0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92C93-65E4-4CDB-A4CC-809A2E7BE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C0370-04D2-4420-8CB6-C98BB2EF6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3FBE5-C040-4A15-A13E-946A68A4FC7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30B2E-2F39-4BE7-BF3E-F54D55306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7760-84F6-4EF3-AED8-3BB0BE2D2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CFDAF9-1630-4613-927B-6E129C4B9DB2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 descr="A blurry photo of an animal&#10;&#10;Description automatically generated">
            <a:extLst>
              <a:ext uri="{FF2B5EF4-FFF2-40B4-BE49-F238E27FC236}">
                <a16:creationId xmlns:a16="http://schemas.microsoft.com/office/drawing/2014/main" id="{6DEB4573-5900-4DAB-A727-B0075B45251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90D20ECB-87F7-4935-928C-8D9EF69AC1B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2F9A3-CBA2-458D-A7D0-2174DA7330FF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630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4.png"/><Relationship Id="rId4" Type="http://schemas.openxmlformats.org/officeDocument/2006/relationships/hyperlink" Target="https://arxiv.org/abs/2011.03699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8.02319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3.png"/><Relationship Id="rId4" Type="http://schemas.openxmlformats.org/officeDocument/2006/relationships/hyperlink" Target="https://github.com/pnnl/neuromanc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github.com/pnnl/slim" TargetMode="External"/><Relationship Id="rId4" Type="http://schemas.openxmlformats.org/officeDocument/2006/relationships/hyperlink" Target="https://github.com/pnnl/neuromancer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image" Target="../media/image65.png"/><Relationship Id="rId16" Type="http://schemas.openxmlformats.org/officeDocument/2006/relationships/hyperlink" Target="http://www.climatechange.ai/papers?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7.jp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hyperlink" Target="http://www.climatechange.ai/" TargetMode="External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media" Target="../media/media2.mp4"/><Relationship Id="rId7" Type="http://schemas.openxmlformats.org/officeDocument/2006/relationships/image" Target="../media/image7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</a:t>
            </a:r>
            <a:r>
              <a:rPr lang="en-US" sz="2400"/>
              <a:t>of energy </a:t>
            </a:r>
            <a:r>
              <a:rPr lang="en-US" sz="2400" dirty="0"/>
              <a:t>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November 7,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Shrirang Abhyankar, Ethan King, James Koch, Zhao Chen, Soumya Vasisht, Vikas Chandan,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IEEE 8th World Forum on Internet of Things Yokohama, Japan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81501" y="5601132"/>
            <a:ext cx="10432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2021,</a:t>
            </a:r>
            <a:endParaRPr lang="en-US" sz="1200" b="1" dirty="0"/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, Journal of Process Control, 2022,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5" y="1667182"/>
            <a:ext cx="8368579" cy="4794906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C1D44E7-8693-37E0-0055-4E7CC74D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42" y="1503553"/>
            <a:ext cx="3475080" cy="2401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2742" y="4790748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3" dirty="0">
                <a:solidFill>
                  <a:schemeClr val="accent1"/>
                </a:solidFill>
              </a:rPr>
              <a:t>Differentiate the computational graph to train the policies using state-of-the-art deep learning practice.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1" y="5496906"/>
            <a:ext cx="4780868" cy="10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/>
              <a:t>Learning Stable Policies via Neural Lyapunov</a:t>
            </a:r>
            <a:br>
              <a:rPr lang="en-US" sz="2400"/>
            </a:br>
            <a:r>
              <a:rPr lang="en-US" sz="2400"/>
              <a:t>Differentiable Predictive Control </a:t>
            </a:r>
            <a:endParaRPr lang="en-US" sz="2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196141"/>
            <a:ext cx="1026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</a:t>
            </a:r>
            <a:r>
              <a:rPr lang="en-US" sz="1200" b="1" dirty="0"/>
              <a:t>Neural Lyapunov Differentiable Predictive Control</a:t>
            </a:r>
            <a:r>
              <a:rPr lang="en-US" sz="1200" dirty="0"/>
              <a:t>, </a:t>
            </a:r>
            <a:r>
              <a:rPr lang="en-US" sz="1200" b="0" u="none" strike="noStrike" dirty="0">
                <a:effectLst/>
                <a:hlinkClick r:id="rId6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IEEE CDC, 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262191" cy="1092483"/>
          </a:xfrm>
        </p:spPr>
        <p:txBody>
          <a:bodyPr/>
          <a:lstStyle/>
          <a:p>
            <a:r>
              <a:rPr lang="en-US" sz="2400" dirty="0"/>
              <a:t>Learning Safe Policies via Differentiable Predictive Control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281302"/>
            <a:ext cx="10265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Wenceslao Shaw Cortez, et al., </a:t>
            </a:r>
            <a:r>
              <a:rPr lang="en-US" sz="1200" b="1" dirty="0"/>
              <a:t>Differentiable Predictive Control with Safety Guarantees: A Control Barrier Function Approach</a:t>
            </a:r>
            <a:r>
              <a:rPr lang="en-US" sz="1200" dirty="0"/>
              <a:t>, </a:t>
            </a:r>
            <a:r>
              <a:rPr lang="en-US" sz="1200" b="0" i="0" u="sng" dirty="0">
                <a:effectLst/>
                <a:latin typeface="Lucida Grande"/>
                <a:hlinkClick r:id="rId3"/>
              </a:rPr>
              <a:t>arXiv:2208.02319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IEEE CDC, 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6181534"/>
            <a:ext cx="4225785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</a:t>
            </a:r>
            <a:r>
              <a:rPr lang="en-US" sz="1200" b="1" dirty="0"/>
              <a:t>Deep Learning Explicit Differentiable Predictive Control Laws for Buildings</a:t>
            </a:r>
            <a:r>
              <a:rPr lang="en-US" sz="12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Domain-aware constraints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906220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parametric control policy offline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757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Karol </a:t>
            </a:r>
            <a:r>
              <a:rPr lang="en-US" sz="1200" dirty="0" err="1"/>
              <a:t>Kis</a:t>
            </a:r>
            <a:r>
              <a:rPr lang="en-US" sz="1200" dirty="0"/>
              <a:t>, Aaron Tuor, Draguna Vrabie, Martin Klauco,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1: Systems Modeling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28005" y="1815555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Approach: </a:t>
            </a:r>
            <a:r>
              <a:rPr lang="en-US" sz="1800" dirty="0"/>
              <a:t>Integration of machine learning with physics-based models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building energy systems, power systems, molecular dynamics, unmanned vehicles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13667" y="4669957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230" y="5415401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7918261" y="4215830"/>
            <a:ext cx="4121338" cy="15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 </a:t>
            </a:r>
            <a:br>
              <a:rPr lang="en-US" dirty="0"/>
            </a:br>
            <a:r>
              <a:rPr lang="en-US" dirty="0" err="1"/>
              <a:t>NeuroMANCER</a:t>
            </a:r>
            <a:r>
              <a:rPr lang="en-US" dirty="0"/>
              <a:t> toolbox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6" y="1910033"/>
            <a:ext cx="5825192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sampled parameter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parametric solution map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objective function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 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differentiable optimization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66" y="1910033"/>
            <a:ext cx="5187318" cy="15189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7081951" y="5660372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>
                <a:latin typeface="Arial"/>
                <a:cs typeface="Arial"/>
                <a:hlinkClick r:id="rId4"/>
              </a:rPr>
              <a:t>https://github.com/pnnl/neuromancer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3" name="Picture 6" descr="PyTorch v1.0 release: Tensors and Dynamic neural networks in Python">
            <a:extLst>
              <a:ext uri="{FF2B5EF4-FFF2-40B4-BE49-F238E27FC236}">
                <a16:creationId xmlns:a16="http://schemas.microsoft.com/office/drawing/2014/main" id="{554E3E6E-3595-0BB9-B6F6-B12683A9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0" y="5195661"/>
            <a:ext cx="2181679" cy="4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9ADAC-50C2-4C0B-A46A-7342F1A912D9}"/>
              </a:ext>
            </a:extLst>
          </p:cNvPr>
          <p:cNvSpPr txBox="1"/>
          <p:nvPr/>
        </p:nvSpPr>
        <p:spPr>
          <a:xfrm>
            <a:off x="6764821" y="3869562"/>
            <a:ext cx="55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965" indent="-227965" algn="ctr"/>
            <a:r>
              <a:rPr lang="en-US" sz="1800" b="1" dirty="0"/>
              <a:t>Neural Modules with Adaptive Nonlinear Constraints and Efficient Regularizations</a:t>
            </a:r>
          </a:p>
        </p:txBody>
      </p:sp>
    </p:spTree>
    <p:extLst>
      <p:ext uri="{BB962C8B-B14F-4D97-AF65-F5344CB8AC3E}">
        <p14:creationId xmlns:p14="http://schemas.microsoft.com/office/powerpoint/2010/main" val="18144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4215478"/>
          </a:xfrm>
        </p:spPr>
        <p:txBody>
          <a:bodyPr vert="horz" lIns="76200" tIns="38100" rIns="76200" bIns="38100" rtlCol="0" anchor="t">
            <a:normAutofit/>
          </a:bodyPr>
          <a:lstStyle/>
          <a:p>
            <a:r>
              <a:rPr lang="en-US" sz="2000" b="1" dirty="0" err="1">
                <a:latin typeface="Arial"/>
                <a:cs typeface="Arial"/>
              </a:rPr>
              <a:t>SciML</a:t>
            </a:r>
            <a:r>
              <a:rPr lang="en-US" sz="2000" b="1" dirty="0">
                <a:latin typeface="Arial"/>
                <a:cs typeface="Arial"/>
              </a:rPr>
              <a:t> Methods</a:t>
            </a: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parametric constrained optimization problems</a:t>
            </a:r>
          </a:p>
          <a:p>
            <a:r>
              <a:rPr lang="en-US" sz="2133" b="1" dirty="0">
                <a:latin typeface="Arial"/>
                <a:cs typeface="Arial"/>
              </a:rPr>
              <a:t>Open-source code</a:t>
            </a:r>
            <a:endParaRPr lang="en-US" sz="2133" dirty="0"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B260D-74A8-4554-B6A6-450FB78BF67E}"/>
              </a:ext>
            </a:extLst>
          </p:cNvPr>
          <p:cNvSpPr txBox="1"/>
          <p:nvPr/>
        </p:nvSpPr>
        <p:spPr>
          <a:xfrm>
            <a:off x="877746" y="5333630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5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3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9789B-1C3A-4363-AB42-BCF97FB231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7" name="Google Shape;553;p13">
            <a:extLst>
              <a:ext uri="{FF2B5EF4-FFF2-40B4-BE49-F238E27FC236}">
                <a16:creationId xmlns:a16="http://schemas.microsoft.com/office/drawing/2014/main" id="{E4AF7D96-6378-4463-969D-09ED3B9D6E1A}"/>
              </a:ext>
            </a:extLst>
          </p:cNvPr>
          <p:cNvSpPr/>
          <p:nvPr/>
        </p:nvSpPr>
        <p:spPr>
          <a:xfrm>
            <a:off x="121575" y="4352651"/>
            <a:ext cx="3812000" cy="22860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554;p13">
            <a:extLst>
              <a:ext uri="{FF2B5EF4-FFF2-40B4-BE49-F238E27FC236}">
                <a16:creationId xmlns:a16="http://schemas.microsoft.com/office/drawing/2014/main" id="{53FAE287-A92D-4163-A3DD-C8B7FC863B1F}"/>
              </a:ext>
            </a:extLst>
          </p:cNvPr>
          <p:cNvPicPr preferRelativeResize="0"/>
          <p:nvPr/>
        </p:nvPicPr>
        <p:blipFill rotWithShape="1">
          <a:blip r:embed="rId2">
            <a:alphaModFix amt="60000"/>
          </a:blip>
          <a:srcRect r="4251" b="58296"/>
          <a:stretch/>
        </p:blipFill>
        <p:spPr>
          <a:xfrm>
            <a:off x="121579" y="3013599"/>
            <a:ext cx="3812104" cy="108690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55;p13">
            <a:extLst>
              <a:ext uri="{FF2B5EF4-FFF2-40B4-BE49-F238E27FC236}">
                <a16:creationId xmlns:a16="http://schemas.microsoft.com/office/drawing/2014/main" id="{8E219732-A143-4B70-9759-962DF315FC8F}"/>
              </a:ext>
            </a:extLst>
          </p:cNvPr>
          <p:cNvSpPr txBox="1"/>
          <p:nvPr/>
        </p:nvSpPr>
        <p:spPr>
          <a:xfrm>
            <a:off x="121575" y="1817225"/>
            <a:ext cx="3812000" cy="18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37167" rIns="27433" bIns="12190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 </a:t>
            </a: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opportunities for researchers, practitioners, and policymakers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rgbClr val="000000"/>
              </a:buClr>
              <a:buSzPts val="400"/>
            </a:pPr>
            <a:endParaRPr sz="533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community-driven Wiki </a:t>
            </a: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w/ datasets &amp; additional resources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" name="Google Shape;556;p13">
            <a:extLst>
              <a:ext uri="{FF2B5EF4-FFF2-40B4-BE49-F238E27FC236}">
                <a16:creationId xmlns:a16="http://schemas.microsoft.com/office/drawing/2014/main" id="{1EFC9DAA-9C84-42A2-92BA-739F8AC1FF16}"/>
              </a:ext>
            </a:extLst>
          </p:cNvPr>
          <p:cNvSpPr/>
          <p:nvPr/>
        </p:nvSpPr>
        <p:spPr>
          <a:xfrm>
            <a:off x="121561" y="1521700"/>
            <a:ext cx="3812000" cy="35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Digital resources</a:t>
            </a:r>
            <a:endParaRPr sz="20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" name="Google Shape;557;p13">
            <a:extLst>
              <a:ext uri="{FF2B5EF4-FFF2-40B4-BE49-F238E27FC236}">
                <a16:creationId xmlns:a16="http://schemas.microsoft.com/office/drawing/2014/main" id="{6E0A1BBB-A7F3-4323-A069-249147A9D2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20" b="54250"/>
          <a:stretch/>
        </p:blipFill>
        <p:spPr>
          <a:xfrm>
            <a:off x="4040067" y="5290131"/>
            <a:ext cx="4142100" cy="13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558;p13">
            <a:extLst>
              <a:ext uri="{FF2B5EF4-FFF2-40B4-BE49-F238E27FC236}">
                <a16:creationId xmlns:a16="http://schemas.microsoft.com/office/drawing/2014/main" id="{AF5D556E-D10E-4F73-BF33-A307A090BFF2}"/>
              </a:ext>
            </a:extLst>
          </p:cNvPr>
          <p:cNvSpPr/>
          <p:nvPr/>
        </p:nvSpPr>
        <p:spPr>
          <a:xfrm>
            <a:off x="4047973" y="4336267"/>
            <a:ext cx="4142000" cy="382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Webinars &amp; happy hours</a:t>
            </a:r>
            <a:endParaRPr sz="20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" name="Google Shape;559;p13">
            <a:extLst>
              <a:ext uri="{FF2B5EF4-FFF2-40B4-BE49-F238E27FC236}">
                <a16:creationId xmlns:a16="http://schemas.microsoft.com/office/drawing/2014/main" id="{25060148-4C6D-480C-8BA1-E1455C005DD4}"/>
              </a:ext>
            </a:extLst>
          </p:cNvPr>
          <p:cNvSpPr/>
          <p:nvPr/>
        </p:nvSpPr>
        <p:spPr>
          <a:xfrm>
            <a:off x="108625" y="4355575"/>
            <a:ext cx="3812000" cy="382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Newsletter, blog, &amp;  community</a:t>
            </a:r>
            <a:endParaRPr sz="20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4" name="Google Shape;560;p13">
            <a:extLst>
              <a:ext uri="{FF2B5EF4-FFF2-40B4-BE49-F238E27FC236}">
                <a16:creationId xmlns:a16="http://schemas.microsoft.com/office/drawing/2014/main" id="{16613621-7649-46D3-9461-3B3D9D29606F}"/>
              </a:ext>
            </a:extLst>
          </p:cNvPr>
          <p:cNvGrpSpPr/>
          <p:nvPr/>
        </p:nvGrpSpPr>
        <p:grpSpPr>
          <a:xfrm>
            <a:off x="2528488" y="4917623"/>
            <a:ext cx="1469033" cy="1554944"/>
            <a:chOff x="8104157" y="1433174"/>
            <a:chExt cx="4796582" cy="5288925"/>
          </a:xfrm>
        </p:grpSpPr>
        <p:pic>
          <p:nvPicPr>
            <p:cNvPr id="45" name="Google Shape;561;p13">
              <a:extLst>
                <a:ext uri="{FF2B5EF4-FFF2-40B4-BE49-F238E27FC236}">
                  <a16:creationId xmlns:a16="http://schemas.microsoft.com/office/drawing/2014/main" id="{B68FCB12-2B5E-4307-A8ED-9432FB8509B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08826" y="1433200"/>
              <a:ext cx="767883" cy="767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562;p13">
              <a:extLst>
                <a:ext uri="{FF2B5EF4-FFF2-40B4-BE49-F238E27FC236}">
                  <a16:creationId xmlns:a16="http://schemas.microsoft.com/office/drawing/2014/main" id="{1389E322-406F-41EE-B811-F1F34741635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71070" y="2529997"/>
              <a:ext cx="767867" cy="767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563;p13">
              <a:extLst>
                <a:ext uri="{FF2B5EF4-FFF2-40B4-BE49-F238E27FC236}">
                  <a16:creationId xmlns:a16="http://schemas.microsoft.com/office/drawing/2014/main" id="{6F7A29F8-876D-4A4B-A430-58EC866140A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04157" y="3626803"/>
              <a:ext cx="901700" cy="90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564;p13">
              <a:extLst>
                <a:ext uri="{FF2B5EF4-FFF2-40B4-BE49-F238E27FC236}">
                  <a16:creationId xmlns:a16="http://schemas.microsoft.com/office/drawing/2014/main" id="{507B5DF1-5BDA-4997-AF9D-A56D5C3C4E8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04157" y="4740250"/>
              <a:ext cx="901700" cy="90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565;p13">
              <a:extLst>
                <a:ext uri="{FF2B5EF4-FFF2-40B4-BE49-F238E27FC236}">
                  <a16:creationId xmlns:a16="http://schemas.microsoft.com/office/drawing/2014/main" id="{341FB443-CF5A-4C7C-BB8A-733DC218674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71072" y="5954232"/>
              <a:ext cx="767867" cy="767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66;p13">
              <a:extLst>
                <a:ext uri="{FF2B5EF4-FFF2-40B4-BE49-F238E27FC236}">
                  <a16:creationId xmlns:a16="http://schemas.microsoft.com/office/drawing/2014/main" id="{4A926989-02FB-4509-BCD5-12424A26C562}"/>
                </a:ext>
              </a:extLst>
            </p:cNvPr>
            <p:cNvSpPr txBox="1"/>
            <p:nvPr/>
          </p:nvSpPr>
          <p:spPr>
            <a:xfrm>
              <a:off x="8969239" y="1433174"/>
              <a:ext cx="3931500" cy="50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27433" rIns="121900" bIns="121900" anchor="t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600"/>
              </a:pPr>
              <a: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Calls for Submissions</a:t>
              </a:r>
              <a:b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br>
                <a:rPr lang="de-DE" sz="66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Funding</a:t>
              </a:r>
              <a:b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br>
                <a:rPr lang="de-DE" sz="66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Projects &amp; Courses</a:t>
              </a:r>
              <a:endParaRPr sz="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500"/>
              </a:pPr>
              <a:endParaRPr sz="66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600"/>
              </a:pPr>
              <a: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Readings</a:t>
              </a:r>
              <a:b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b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de-DE" sz="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Jobs</a:t>
              </a:r>
              <a:endParaRPr sz="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1" name="Google Shape;567;p13">
            <a:extLst>
              <a:ext uri="{FF2B5EF4-FFF2-40B4-BE49-F238E27FC236}">
                <a16:creationId xmlns:a16="http://schemas.microsoft.com/office/drawing/2014/main" id="{8E3B7964-8D12-4E4F-A7EB-2C46780A63BC}"/>
              </a:ext>
            </a:extLst>
          </p:cNvPr>
          <p:cNvGrpSpPr/>
          <p:nvPr/>
        </p:nvGrpSpPr>
        <p:grpSpPr>
          <a:xfrm>
            <a:off x="8480965" y="4854201"/>
            <a:ext cx="3610800" cy="1613100"/>
            <a:chOff x="8519066" y="4682750"/>
            <a:chExt cx="3610800" cy="1613100"/>
          </a:xfrm>
        </p:grpSpPr>
        <p:sp>
          <p:nvSpPr>
            <p:cNvPr id="52" name="Google Shape;568;p13">
              <a:extLst>
                <a:ext uri="{FF2B5EF4-FFF2-40B4-BE49-F238E27FC236}">
                  <a16:creationId xmlns:a16="http://schemas.microsoft.com/office/drawing/2014/main" id="{B254E575-CB52-48B7-B55D-96D7494F149B}"/>
                </a:ext>
              </a:extLst>
            </p:cNvPr>
            <p:cNvSpPr txBox="1"/>
            <p:nvPr/>
          </p:nvSpPr>
          <p:spPr>
            <a:xfrm>
              <a:off x="8519066" y="4682750"/>
              <a:ext cx="3610800" cy="16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2000"/>
              </a:pPr>
              <a:r>
                <a:rPr lang="de-DE" sz="2667" b="1" dirty="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Learn more &amp; join in:</a:t>
              </a:r>
              <a:r>
                <a:rPr lang="de-DE" sz="2667" b="1" dirty="0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</a:t>
              </a:r>
              <a:endParaRPr sz="2667" b="1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algn="ctr">
                <a:buClr>
                  <a:srgbClr val="000000"/>
                </a:buClr>
                <a:buSzPts val="800"/>
              </a:pPr>
              <a:endParaRPr sz="1067" b="1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>
                <a:buClr>
                  <a:srgbClr val="000000"/>
                </a:buClr>
                <a:buSzPts val="1900"/>
              </a:pPr>
              <a:r>
                <a:rPr lang="de-DE" sz="2533" b="1" dirty="0">
                  <a:solidFill>
                    <a:srgbClr val="0070C0"/>
                  </a:solidFill>
                  <a:uFill>
                    <a:noFill/>
                  </a:uFill>
                  <a:latin typeface="Source Sans Pro"/>
                  <a:ea typeface="Source Sans Pro"/>
                  <a:cs typeface="Source Sans Pro"/>
                  <a:sym typeface="Source Sans Pro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www.climatechange.ai</a:t>
              </a:r>
              <a:endParaRPr sz="2533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algn="ctr">
                <a:buClr>
                  <a:srgbClr val="000000"/>
                </a:buClr>
                <a:buSzPts val="800"/>
              </a:pPr>
              <a:endParaRPr sz="1067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algn="ctr">
                <a:buClr>
                  <a:srgbClr val="000000"/>
                </a:buClr>
                <a:buSzPts val="2000"/>
              </a:pPr>
              <a:r>
                <a:rPr lang="de-DE" sz="2667" dirty="0">
                  <a:solidFill>
                    <a:srgbClr val="0070C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   </a:t>
              </a:r>
              <a:r>
                <a:rPr lang="de-DE" sz="2400" dirty="0">
                  <a:solidFill>
                    <a:srgbClr val="0070C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@ClimateChangeAI</a:t>
              </a:r>
              <a:r>
                <a:rPr lang="de-DE" sz="2667" dirty="0">
                  <a:solidFill>
                    <a:srgbClr val="0070C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 </a:t>
              </a:r>
              <a:endParaRPr sz="2667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algn="ctr">
                <a:buClr>
                  <a:srgbClr val="000000"/>
                </a:buClr>
                <a:buSzPts val="2000"/>
              </a:pPr>
              <a:endParaRPr sz="2667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53" name="Google Shape;569;p13">
              <a:extLst>
                <a:ext uri="{FF2B5EF4-FFF2-40B4-BE49-F238E27FC236}">
                  <a16:creationId xmlns:a16="http://schemas.microsoft.com/office/drawing/2014/main" id="{5B7B4F73-E705-4ECE-BA94-E32953EABB7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534575" y="5781199"/>
              <a:ext cx="239075" cy="19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70;p13">
              <a:extLst>
                <a:ext uri="{FF2B5EF4-FFF2-40B4-BE49-F238E27FC236}">
                  <a16:creationId xmlns:a16="http://schemas.microsoft.com/office/drawing/2014/main" id="{EF71DDB9-3CDF-4049-BC7B-4AD47EA76AD0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058022" y="5785938"/>
              <a:ext cx="193949" cy="193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71;p13">
              <a:extLst>
                <a:ext uri="{FF2B5EF4-FFF2-40B4-BE49-F238E27FC236}">
                  <a16:creationId xmlns:a16="http://schemas.microsoft.com/office/drawing/2014/main" id="{5E6B1BAE-D535-4D2B-96A7-F4AA3EE91EA9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745078" y="5753859"/>
              <a:ext cx="341519" cy="239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" name="Google Shape;572;p13">
            <a:extLst>
              <a:ext uri="{FF2B5EF4-FFF2-40B4-BE49-F238E27FC236}">
                <a16:creationId xmlns:a16="http://schemas.microsoft.com/office/drawing/2014/main" id="{712825A2-8DEC-4A8D-93B3-11229CFB086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7712" y="4850901"/>
            <a:ext cx="2072264" cy="16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3;p13">
            <a:extLst>
              <a:ext uri="{FF2B5EF4-FFF2-40B4-BE49-F238E27FC236}">
                <a16:creationId xmlns:a16="http://schemas.microsoft.com/office/drawing/2014/main" id="{C8A93EC1-43C5-45A5-9A92-11F11FB5C3A9}"/>
              </a:ext>
            </a:extLst>
          </p:cNvPr>
          <p:cNvSpPr txBox="1"/>
          <p:nvPr/>
        </p:nvSpPr>
        <p:spPr>
          <a:xfrm>
            <a:off x="4040051" y="4735125"/>
            <a:ext cx="4142000" cy="7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18867" tIns="45700" rIns="27433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500"/>
            </a:pPr>
            <a:r>
              <a:rPr lang="de-DE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Webinar series </a:t>
            </a:r>
            <a:r>
              <a:rPr lang="de-DE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(monthly)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500"/>
            </a:pPr>
            <a:r>
              <a:rPr lang="de-DE" sz="2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happy hours </a:t>
            </a:r>
            <a:r>
              <a:rPr lang="de-DE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(biweekly)</a:t>
            </a:r>
            <a:endParaRPr sz="20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" name="Google Shape;574;p13">
            <a:extLst>
              <a:ext uri="{FF2B5EF4-FFF2-40B4-BE49-F238E27FC236}">
                <a16:creationId xmlns:a16="http://schemas.microsoft.com/office/drawing/2014/main" id="{C69850E0-7884-4D3A-9DA3-231A00AC87D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9479" b="41609"/>
          <a:stretch/>
        </p:blipFill>
        <p:spPr>
          <a:xfrm>
            <a:off x="8306067" y="2658101"/>
            <a:ext cx="3812100" cy="155493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75;p13">
            <a:extLst>
              <a:ext uri="{FF2B5EF4-FFF2-40B4-BE49-F238E27FC236}">
                <a16:creationId xmlns:a16="http://schemas.microsoft.com/office/drawing/2014/main" id="{5E926EF2-2191-4344-A71E-621B669C31BB}"/>
              </a:ext>
            </a:extLst>
          </p:cNvPr>
          <p:cNvSpPr txBox="1"/>
          <p:nvPr/>
        </p:nvSpPr>
        <p:spPr>
          <a:xfrm>
            <a:off x="8323425" y="1863400"/>
            <a:ext cx="3812000" cy="7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18867" tIns="201167" rIns="121900" bIns="2103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Global research funding</a:t>
            </a: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impactful projects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576;p13">
            <a:extLst>
              <a:ext uri="{FF2B5EF4-FFF2-40B4-BE49-F238E27FC236}">
                <a16:creationId xmlns:a16="http://schemas.microsoft.com/office/drawing/2014/main" id="{C71FC91E-6161-4741-8E0D-F58A5B8B3D25}"/>
              </a:ext>
            </a:extLst>
          </p:cNvPr>
          <p:cNvSpPr/>
          <p:nvPr/>
        </p:nvSpPr>
        <p:spPr>
          <a:xfrm>
            <a:off x="8321276" y="1508867"/>
            <a:ext cx="3812000" cy="35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Funding programs</a:t>
            </a:r>
            <a:endParaRPr sz="20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577;p13">
            <a:extLst>
              <a:ext uri="{FF2B5EF4-FFF2-40B4-BE49-F238E27FC236}">
                <a16:creationId xmlns:a16="http://schemas.microsoft.com/office/drawing/2014/main" id="{73024947-9344-4175-BB99-5DBCECE8F71C}"/>
              </a:ext>
            </a:extLst>
          </p:cNvPr>
          <p:cNvSpPr/>
          <p:nvPr/>
        </p:nvSpPr>
        <p:spPr>
          <a:xfrm>
            <a:off x="4044276" y="4352657"/>
            <a:ext cx="4142000" cy="22860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578;p13">
            <a:extLst>
              <a:ext uri="{FF2B5EF4-FFF2-40B4-BE49-F238E27FC236}">
                <a16:creationId xmlns:a16="http://schemas.microsoft.com/office/drawing/2014/main" id="{0342BD66-EF3D-47D1-AF7C-6AD82813DD94}"/>
              </a:ext>
            </a:extLst>
          </p:cNvPr>
          <p:cNvSpPr/>
          <p:nvPr/>
        </p:nvSpPr>
        <p:spPr>
          <a:xfrm>
            <a:off x="8323431" y="1517520"/>
            <a:ext cx="3812000" cy="26712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579;p13">
            <a:extLst>
              <a:ext uri="{FF2B5EF4-FFF2-40B4-BE49-F238E27FC236}">
                <a16:creationId xmlns:a16="http://schemas.microsoft.com/office/drawing/2014/main" id="{349B9DE6-B2CE-4CAF-8CDC-F443A132B563}"/>
              </a:ext>
            </a:extLst>
          </p:cNvPr>
          <p:cNvSpPr/>
          <p:nvPr/>
        </p:nvSpPr>
        <p:spPr>
          <a:xfrm>
            <a:off x="106475" y="1520261"/>
            <a:ext cx="3812000" cy="26744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580;p13">
            <a:extLst>
              <a:ext uri="{FF2B5EF4-FFF2-40B4-BE49-F238E27FC236}">
                <a16:creationId xmlns:a16="http://schemas.microsoft.com/office/drawing/2014/main" id="{6B466EC3-2629-414D-8C3D-B7D51147F8D4}"/>
              </a:ext>
            </a:extLst>
          </p:cNvPr>
          <p:cNvSpPr txBox="1">
            <a:spLocks/>
          </p:cNvSpPr>
          <p:nvPr/>
        </p:nvSpPr>
        <p:spPr>
          <a:xfrm>
            <a:off x="9302364" y="647227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kern="1200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de-DE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5" name="Google Shape;581;p13">
            <a:extLst>
              <a:ext uri="{FF2B5EF4-FFF2-40B4-BE49-F238E27FC236}">
                <a16:creationId xmlns:a16="http://schemas.microsoft.com/office/drawing/2014/main" id="{3589BA47-46DA-45A2-B1A4-2477B3059326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-34216" r="4870" b="57600"/>
          <a:stretch/>
        </p:blipFill>
        <p:spPr>
          <a:xfrm>
            <a:off x="4047967" y="2143900"/>
            <a:ext cx="4142109" cy="204233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582;p13">
            <a:extLst>
              <a:ext uri="{FF2B5EF4-FFF2-40B4-BE49-F238E27FC236}">
                <a16:creationId xmlns:a16="http://schemas.microsoft.com/office/drawing/2014/main" id="{AF5D156B-49E2-4474-81AF-4958C9EABF96}"/>
              </a:ext>
            </a:extLst>
          </p:cNvPr>
          <p:cNvSpPr txBox="1"/>
          <p:nvPr/>
        </p:nvSpPr>
        <p:spPr>
          <a:xfrm>
            <a:off x="4047967" y="1878033"/>
            <a:ext cx="4142000" cy="17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18867" tIns="64000" rIns="27433" bIns="121900" anchor="t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 series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347125">
              <a:buClr>
                <a:srgbClr val="000000"/>
              </a:buClr>
              <a:buSzPts val="1500"/>
              <a:buFont typeface="Source Sans Pro"/>
              <a:buChar char="▸"/>
            </a:pP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Submit or attend @ NeurIPS '22 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347125">
              <a:buClr>
                <a:srgbClr val="000000"/>
              </a:buClr>
              <a:buSzPts val="1500"/>
              <a:buFont typeface="Source Sans Pro"/>
              <a:buChar char="▸"/>
            </a:pP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Mentorship programs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189" indent="-347125">
              <a:buClr>
                <a:schemeClr val="dk1"/>
              </a:buClr>
              <a:buSzPts val="1500"/>
              <a:buFont typeface="Source Sans Pro"/>
              <a:buChar char="▸"/>
            </a:pPr>
            <a:r>
              <a:rPr lang="de-DE" sz="20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www.climatechange.ai/papers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Clr>
                <a:srgbClr val="000000"/>
              </a:buClr>
              <a:buSzPts val="400"/>
            </a:pPr>
            <a:endParaRPr sz="533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Aft>
                <a:spcPts val="2133"/>
              </a:spcAft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Summer school </a:t>
            </a:r>
            <a:r>
              <a:rPr lang="de-DE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(multiple tracks)</a:t>
            </a:r>
            <a:endParaRPr sz="200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Google Shape;583;p13">
            <a:extLst>
              <a:ext uri="{FF2B5EF4-FFF2-40B4-BE49-F238E27FC236}">
                <a16:creationId xmlns:a16="http://schemas.microsoft.com/office/drawing/2014/main" id="{E427D1E8-4422-4A59-AAD9-041FEDBC8B27}"/>
              </a:ext>
            </a:extLst>
          </p:cNvPr>
          <p:cNvSpPr/>
          <p:nvPr/>
        </p:nvSpPr>
        <p:spPr>
          <a:xfrm>
            <a:off x="4047963" y="1516800"/>
            <a:ext cx="4142000" cy="353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>
              <a:buClr>
                <a:srgbClr val="000000"/>
              </a:buClr>
              <a:buSzPts val="1500"/>
            </a:pPr>
            <a:r>
              <a:rPr lang="de-DE" sz="2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Conferences &amp; events</a:t>
            </a:r>
            <a:endParaRPr sz="20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Google Shape;584;p13">
            <a:extLst>
              <a:ext uri="{FF2B5EF4-FFF2-40B4-BE49-F238E27FC236}">
                <a16:creationId xmlns:a16="http://schemas.microsoft.com/office/drawing/2014/main" id="{C34F10CD-1775-4BF1-877E-48DA109516D1}"/>
              </a:ext>
            </a:extLst>
          </p:cNvPr>
          <p:cNvSpPr/>
          <p:nvPr/>
        </p:nvSpPr>
        <p:spPr>
          <a:xfrm>
            <a:off x="4048851" y="1520236"/>
            <a:ext cx="4142000" cy="2666000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585;p13">
            <a:extLst>
              <a:ext uri="{FF2B5EF4-FFF2-40B4-BE49-F238E27FC236}">
                <a16:creationId xmlns:a16="http://schemas.microsoft.com/office/drawing/2014/main" id="{5D9D3D30-8B7C-4AF2-B49E-0CDAA62C8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7027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de-DE" dirty="0"/>
              <a:t>Climate Change AI</a:t>
            </a:r>
            <a:endParaRPr dirty="0"/>
          </a:p>
          <a:p>
            <a:pPr>
              <a:buSzPct val="155555"/>
            </a:pPr>
            <a:r>
              <a:rPr lang="de-DE" sz="2667" dirty="0"/>
              <a:t>Catalyzing impactful work at the intersection of climate change &amp; 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6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493115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dirty="0">
                <a:hlinkClick r:id="rId10"/>
              </a:rPr>
              <a:t>https://github.com/pnnl/slim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Parametric Optimization via Differentiable Programming: 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Parametric Programming: Computational Graphs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00" y="2976292"/>
            <a:ext cx="4032136" cy="363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7652751" y="1678720"/>
            <a:ext cx="376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Parametric nonlinear programs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2380BAC-8248-84AB-35C8-EC827E11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6" y="1481559"/>
            <a:ext cx="5151534" cy="15084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81379-CDD7-3E38-B070-39127BBD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18" y="4682506"/>
            <a:ext cx="682568" cy="2510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C81313-D35E-4CC3-9202-DEEF59AC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" t="4479" r="23301"/>
          <a:stretch/>
        </p:blipFill>
        <p:spPr>
          <a:xfrm>
            <a:off x="6346128" y="3385346"/>
            <a:ext cx="2941984" cy="284538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727090-B13B-4536-BA40-5907DF1B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3" t="4479" r="23995"/>
          <a:stretch/>
        </p:blipFill>
        <p:spPr>
          <a:xfrm>
            <a:off x="9304262" y="3381781"/>
            <a:ext cx="2697234" cy="28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48CF9-C376-439B-843C-D7D05A49BEA7}"/>
              </a:ext>
            </a:extLst>
          </p:cNvPr>
          <p:cNvSpPr txBox="1"/>
          <p:nvPr/>
        </p:nvSpPr>
        <p:spPr>
          <a:xfrm>
            <a:off x="6874933" y="2318872"/>
            <a:ext cx="538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(IPOPT). </a:t>
            </a: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Universal Differential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30796" y="1533809"/>
            <a:ext cx="10573524" cy="457200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Methods: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Learning flow maps (MLPs and RNNs) for neural ODE implicit layers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ODE solution techniques: RK45, hierarchical, higher-order, implicit, multi-step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Physically-informed models: blend expert knowledge with neural ODE construction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Graph structured neural ODEs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24008-7D5F-2748-9365-7077A3876400}"/>
              </a:ext>
            </a:extLst>
          </p:cNvPr>
          <p:cNvGrpSpPr/>
          <p:nvPr/>
        </p:nvGrpSpPr>
        <p:grpSpPr>
          <a:xfrm>
            <a:off x="3282539" y="3903263"/>
            <a:ext cx="1909604" cy="1389157"/>
            <a:chOff x="6421316" y="1377897"/>
            <a:chExt cx="1909604" cy="23694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/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120547-B00B-4747-AC75-ED5659475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2" y="2052000"/>
                  <a:ext cx="1518621" cy="1033488"/>
                </a:xfrm>
                <a:prstGeom prst="rect">
                  <a:avLst/>
                </a:prstGeom>
                <a:blipFill>
                  <a:blip r:embed="rId3"/>
                  <a:stretch>
                    <a:fillRect t="-4167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2B9AC5-F72A-1843-A0EE-95822A1A08C8}"/>
                </a:ext>
              </a:extLst>
            </p:cNvPr>
            <p:cNvSpPr txBox="1"/>
            <p:nvPr/>
          </p:nvSpPr>
          <p:spPr>
            <a:xfrm>
              <a:off x="6880629" y="1606163"/>
              <a:ext cx="1040670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White-box: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594F48-E722-4C4F-B38D-6D59687754E9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F6ED4-E10D-E046-90D6-B4B6FF2426E6}"/>
              </a:ext>
            </a:extLst>
          </p:cNvPr>
          <p:cNvGrpSpPr/>
          <p:nvPr/>
        </p:nvGrpSpPr>
        <p:grpSpPr>
          <a:xfrm>
            <a:off x="5410612" y="3894016"/>
            <a:ext cx="1909604" cy="1389157"/>
            <a:chOff x="8549389" y="1368650"/>
            <a:chExt cx="1909604" cy="23694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3A2734-5D12-E343-B562-E9F77F70951A}"/>
                </a:ext>
              </a:extLst>
            </p:cNvPr>
            <p:cNvSpPr txBox="1"/>
            <p:nvPr/>
          </p:nvSpPr>
          <p:spPr>
            <a:xfrm>
              <a:off x="9036801" y="1583836"/>
              <a:ext cx="970137" cy="52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Gray-box: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/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9F07A68-8949-8A4A-8C6D-2E5C5A89F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2042625"/>
                  <a:ext cx="1748620" cy="1033488"/>
                </a:xfrm>
                <a:prstGeom prst="rect">
                  <a:avLst/>
                </a:prstGeom>
                <a:blipFill>
                  <a:blip r:embed="rId4"/>
                  <a:stretch>
                    <a:fillRect t="-2041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5DA614E-8003-6A47-B974-4ED61A5E205A}"/>
                </a:ext>
              </a:extLst>
            </p:cNvPr>
            <p:cNvSpPr/>
            <p:nvPr/>
          </p:nvSpPr>
          <p:spPr>
            <a:xfrm>
              <a:off x="8549389" y="1368650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201A40-8CE5-A343-AFAD-3A039413CB63}"/>
              </a:ext>
            </a:extLst>
          </p:cNvPr>
          <p:cNvGrpSpPr/>
          <p:nvPr/>
        </p:nvGrpSpPr>
        <p:grpSpPr>
          <a:xfrm>
            <a:off x="7574042" y="3894016"/>
            <a:ext cx="1727900" cy="1398404"/>
            <a:chOff x="6639784" y="4411061"/>
            <a:chExt cx="2124299" cy="23694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76749-082A-8944-B826-C056CB5CD7A0}"/>
                </a:ext>
              </a:extLst>
            </p:cNvPr>
            <p:cNvSpPr txBox="1"/>
            <p:nvPr/>
          </p:nvSpPr>
          <p:spPr>
            <a:xfrm>
              <a:off x="7078634" y="4647282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 Box: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/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FBAD03-AB01-2C4B-8525-3FDCA13CC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419" y="5414070"/>
                  <a:ext cx="1284218" cy="693165"/>
                </a:xfrm>
                <a:prstGeom prst="rect">
                  <a:avLst/>
                </a:prstGeom>
                <a:blipFill>
                  <a:blip r:embed="rId5"/>
                  <a:stretch>
                    <a:fillRect l="-4819" t="-294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0BDC269-9454-0243-B694-23B24EEAB6B5}"/>
                </a:ext>
              </a:extLst>
            </p:cNvPr>
            <p:cNvSpPr/>
            <p:nvPr/>
          </p:nvSpPr>
          <p:spPr>
            <a:xfrm>
              <a:off x="6639784" y="4411061"/>
              <a:ext cx="2124299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95A4ED-E08D-4506-BF0F-90AB9DF2750F}"/>
              </a:ext>
            </a:extLst>
          </p:cNvPr>
          <p:cNvSpPr txBox="1"/>
          <p:nvPr/>
        </p:nvSpPr>
        <p:spPr>
          <a:xfrm>
            <a:off x="822682" y="6010425"/>
            <a:ext cx="10671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Christopher Rackauckas, et al., </a:t>
            </a:r>
            <a:r>
              <a:rPr lang="en-US" sz="1200" b="1" dirty="0"/>
              <a:t>Neural Ordinary Differential Equations</a:t>
            </a:r>
            <a:r>
              <a:rPr lang="en-US" sz="1200" dirty="0"/>
              <a:t>, arXiv:2001.04385, 2019</a:t>
            </a:r>
            <a:br>
              <a:rPr lang="en-US" sz="1200" dirty="0"/>
            </a:br>
            <a:r>
              <a:rPr lang="en-US" sz="1200" dirty="0"/>
              <a:t>James Koch, et al., </a:t>
            </a:r>
            <a:r>
              <a:rPr lang="en-US" sz="1200" b="1" dirty="0"/>
              <a:t>Structural Inference of Networked Dynamical Systems with Universal Differential Equations</a:t>
            </a:r>
            <a:r>
              <a:rPr lang="en-US" sz="1200" dirty="0"/>
              <a:t>, arXiv:2207.04962, 2022</a:t>
            </a:r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95A4ED-E08D-4506-BF0F-90AB9DF2750F}"/>
              </a:ext>
            </a:extLst>
          </p:cNvPr>
          <p:cNvSpPr txBox="1"/>
          <p:nvPr/>
        </p:nvSpPr>
        <p:spPr>
          <a:xfrm>
            <a:off x="822682" y="6010425"/>
            <a:ext cx="10671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Christopher Rackauckas, et al., </a:t>
            </a:r>
            <a:r>
              <a:rPr lang="en-US" sz="1200" b="1" dirty="0"/>
              <a:t>Neural Ordinary Differential Equations</a:t>
            </a:r>
            <a:r>
              <a:rPr lang="en-US" sz="1200" dirty="0"/>
              <a:t>, arXiv:2001.04385, 2019</a:t>
            </a:r>
            <a:br>
              <a:rPr lang="en-US" sz="1200" dirty="0"/>
            </a:br>
            <a:r>
              <a:rPr lang="en-US" sz="1200" dirty="0"/>
              <a:t>James Koch, et al., </a:t>
            </a:r>
            <a:r>
              <a:rPr lang="en-US" sz="1200" b="1" dirty="0"/>
              <a:t>Structural Inference of Networked Dynamical Systems with Universal Differential Equations</a:t>
            </a:r>
            <a:r>
              <a:rPr lang="en-US" sz="1200" dirty="0"/>
              <a:t>, arXiv:2207.04962, 2022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2864954" cy="851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38260" y="4776585"/>
            <a:ext cx="3675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Qualitative generalization of learned dynamics on never-seen network topology.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D95B182-C110-4553-8774-E8557EE4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9" y="3429000"/>
            <a:ext cx="7871703" cy="24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2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10886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88623"/>
          </a:xfrm>
        </p:spPr>
        <p:txBody>
          <a:bodyPr/>
          <a:lstStyle/>
          <a:p>
            <a:r>
              <a:rPr lang="en-US" dirty="0"/>
              <a:t>Open-loop Trajectories of </a:t>
            </a:r>
            <a:r>
              <a:rPr lang="en-US"/>
              <a:t>Neural Model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34" y="1031932"/>
            <a:ext cx="8924753" cy="582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Systems Control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300459" y="1454916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Model Predictive Control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7877222" y="144015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94405"/>
            <a:ext cx="1083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</a:t>
            </a:r>
            <a:r>
              <a:rPr lang="en-US" sz="1200" b="1" dirty="0">
                <a:ea typeface="Times New Roman" panose="02020603050405020304" pitchFamily="18" charset="0"/>
                <a:cs typeface="Ü_ò¯F95'38Ü…©5'77J"/>
              </a:rPr>
              <a:t>All You Need to Know About Model Predictive Control for Buildings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</a:t>
            </a:r>
            <a:r>
              <a:rPr lang="en-US" sz="1200" b="1" dirty="0"/>
              <a:t>Challenges of real-world reinforcement learning</a:t>
            </a:r>
            <a:r>
              <a:rPr lang="en-US" sz="1200" dirty="0"/>
              <a:t>,”, 2019. </a:t>
            </a:r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programming (DP): </a:t>
            </a:r>
            <a:r>
              <a:rPr lang="en-US" sz="2000" dirty="0"/>
              <a:t>a unifying approach for data-driven parametric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549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27315</TotalTime>
  <Words>1753</Words>
  <Application>Microsoft Office PowerPoint</Application>
  <PresentationFormat>Widescreen</PresentationFormat>
  <Paragraphs>226</Paragraphs>
  <Slides>25</Slides>
  <Notes>18</Notes>
  <HiddenSlides>1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.Apple Color Emoji UI</vt:lpstr>
      <vt:lpstr>-apple-system</vt:lpstr>
      <vt:lpstr>Arial</vt:lpstr>
      <vt:lpstr>Calibri</vt:lpstr>
      <vt:lpstr>Calibri Light</vt:lpstr>
      <vt:lpstr>Cambria Math</vt:lpstr>
      <vt:lpstr>Consolas</vt:lpstr>
      <vt:lpstr>Lato</vt:lpstr>
      <vt:lpstr>Lucida Grande</vt:lpstr>
      <vt:lpstr>Roboto</vt:lpstr>
      <vt:lpstr>Source Sans Pro</vt:lpstr>
      <vt:lpstr>Wingdings</vt:lpstr>
      <vt:lpstr>PNNL Light Theme</vt:lpstr>
      <vt:lpstr>1_PNNL Light Theme</vt:lpstr>
      <vt:lpstr>PNNL_Option_4</vt:lpstr>
      <vt:lpstr>1_PNNL_Option_4</vt:lpstr>
      <vt:lpstr>Office Theme</vt:lpstr>
      <vt:lpstr>Differentiable programming for modeling and control of energy systems  </vt:lpstr>
      <vt:lpstr>Challenge 1: Systems Modeling </vt:lpstr>
      <vt:lpstr>Universal Differential Equations</vt:lpstr>
      <vt:lpstr>Networked Dynamical Systems via Universal Differential Equations</vt:lpstr>
      <vt:lpstr>Application: Modeling Thermal Dynamics</vt:lpstr>
      <vt:lpstr>Modeling Thermal Dynamics</vt:lpstr>
      <vt:lpstr>Open-loop Trajectories of Neural Model</vt:lpstr>
      <vt:lpstr>Challenge 2: Systems Control</vt:lpstr>
      <vt:lpstr>Landscape of Optimization Methods </vt:lpstr>
      <vt:lpstr>Differentiable Predictive Control</vt:lpstr>
      <vt:lpstr> Learning to Stabilize Unstable System </vt:lpstr>
      <vt:lpstr>Differentiable Computational Graphs and Model-based Policy Gradients</vt:lpstr>
      <vt:lpstr>Dynamics of DPC Control Policy Learning </vt:lpstr>
      <vt:lpstr>Stochastic Differentiable Predictive Control</vt:lpstr>
      <vt:lpstr>Learning Stable Policies via Neural Lyapunov Differentiable Predictive Control </vt:lpstr>
      <vt:lpstr>Learning Safe Policies via Differentiable Predictive Control with Control Barrier Functions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Differentiable Parametric Programming:  NeuroMANCER toolbox</vt:lpstr>
      <vt:lpstr>Conclusion</vt:lpstr>
      <vt:lpstr>Climate Change AI Catalyzing impactful work at the intersection of climate change &amp; ML</vt:lpstr>
      <vt:lpstr>Structured Linear Maps (SLiM)</vt:lpstr>
      <vt:lpstr>Parametric Optimization via Differentiable Programming: Generalization of PINNs</vt:lpstr>
      <vt:lpstr>Differentiable Parametric Programming: Computational Graphs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2022-11-07T23:58:02Z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